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4" r:id="rId3"/>
    <p:sldId id="266" r:id="rId4"/>
    <p:sldId id="261" r:id="rId5"/>
    <p:sldId id="259" r:id="rId6"/>
    <p:sldId id="265" r:id="rId7"/>
    <p:sldId id="267" r:id="rId8"/>
    <p:sldId id="260" r:id="rId9"/>
    <p:sldId id="256" r:id="rId10"/>
    <p:sldId id="268" r:id="rId11"/>
    <p:sldId id="270" r:id="rId12"/>
    <p:sldId id="262" r:id="rId13"/>
    <p:sldId id="258" r:id="rId14"/>
    <p:sldId id="269" r:id="rId15"/>
    <p:sldId id="271" r:id="rId16"/>
    <p:sldId id="263" r:id="rId17"/>
  </p:sldIdLst>
  <p:sldSz cx="12192000" cy="6858000"/>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6334"/>
    <a:srgbClr val="233A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p:scale>
          <a:sx n="80" d="100"/>
          <a:sy n="80" d="100"/>
        </p:scale>
        <p:origin x="1068" y="6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57DA3-0E28-FDF7-8C23-23B71A33374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EC"/>
          </a:p>
        </p:txBody>
      </p:sp>
      <p:sp>
        <p:nvSpPr>
          <p:cNvPr id="3" name="Subtítulo 2">
            <a:extLst>
              <a:ext uri="{FF2B5EF4-FFF2-40B4-BE49-F238E27FC236}">
                <a16:creationId xmlns:a16="http://schemas.microsoft.com/office/drawing/2014/main" id="{5FCA4F85-0286-7060-D8CB-679A75586D1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EC"/>
          </a:p>
        </p:txBody>
      </p:sp>
      <p:sp>
        <p:nvSpPr>
          <p:cNvPr id="4" name="Marcador de fecha 3">
            <a:extLst>
              <a:ext uri="{FF2B5EF4-FFF2-40B4-BE49-F238E27FC236}">
                <a16:creationId xmlns:a16="http://schemas.microsoft.com/office/drawing/2014/main" id="{F5AA00C0-7541-A9B7-13AD-D08FD2DAD65D}"/>
              </a:ext>
            </a:extLst>
          </p:cNvPr>
          <p:cNvSpPr>
            <a:spLocks noGrp="1"/>
          </p:cNvSpPr>
          <p:nvPr>
            <p:ph type="dt" sz="half" idx="10"/>
          </p:nvPr>
        </p:nvSpPr>
        <p:spPr/>
        <p:txBody>
          <a:bodyPr/>
          <a:lstStyle/>
          <a:p>
            <a:fld id="{722A3A2B-A72C-4E95-B5B0-AC661C3ECECD}" type="datetimeFigureOut">
              <a:rPr lang="es-EC" smtClean="0"/>
              <a:t>9/1/2025</a:t>
            </a:fld>
            <a:endParaRPr lang="es-EC"/>
          </a:p>
        </p:txBody>
      </p:sp>
      <p:sp>
        <p:nvSpPr>
          <p:cNvPr id="5" name="Marcador de pie de página 4">
            <a:extLst>
              <a:ext uri="{FF2B5EF4-FFF2-40B4-BE49-F238E27FC236}">
                <a16:creationId xmlns:a16="http://schemas.microsoft.com/office/drawing/2014/main" id="{7A471E6C-969E-3BF8-4734-E56AEEDE4A68}"/>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78812C39-DA34-84E2-6BA8-37782B01430C}"/>
              </a:ext>
            </a:extLst>
          </p:cNvPr>
          <p:cNvSpPr>
            <a:spLocks noGrp="1"/>
          </p:cNvSpPr>
          <p:nvPr>
            <p:ph type="sldNum" sz="quarter" idx="12"/>
          </p:nvPr>
        </p:nvSpPr>
        <p:spPr/>
        <p:txBody>
          <a:bodyPr/>
          <a:lstStyle/>
          <a:p>
            <a:fld id="{3AF99A6A-5356-4C02-9AC5-1818BB2957F4}" type="slidenum">
              <a:rPr lang="es-EC" smtClean="0"/>
              <a:t>‹Nº›</a:t>
            </a:fld>
            <a:endParaRPr lang="es-EC"/>
          </a:p>
        </p:txBody>
      </p:sp>
    </p:spTree>
    <p:extLst>
      <p:ext uri="{BB962C8B-B14F-4D97-AF65-F5344CB8AC3E}">
        <p14:creationId xmlns:p14="http://schemas.microsoft.com/office/powerpoint/2010/main" val="1910280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90C1DA-463F-79C6-E18C-D178E32E7ACE}"/>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465C71A0-6F7D-4021-AAA5-7C58C8420DF3}"/>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907C3D8D-6C25-0809-7238-75A22362A717}"/>
              </a:ext>
            </a:extLst>
          </p:cNvPr>
          <p:cNvSpPr>
            <a:spLocks noGrp="1"/>
          </p:cNvSpPr>
          <p:nvPr>
            <p:ph type="dt" sz="half" idx="10"/>
          </p:nvPr>
        </p:nvSpPr>
        <p:spPr/>
        <p:txBody>
          <a:bodyPr/>
          <a:lstStyle/>
          <a:p>
            <a:fld id="{722A3A2B-A72C-4E95-B5B0-AC661C3ECECD}" type="datetimeFigureOut">
              <a:rPr lang="es-EC" smtClean="0"/>
              <a:t>9/1/2025</a:t>
            </a:fld>
            <a:endParaRPr lang="es-EC"/>
          </a:p>
        </p:txBody>
      </p:sp>
      <p:sp>
        <p:nvSpPr>
          <p:cNvPr id="5" name="Marcador de pie de página 4">
            <a:extLst>
              <a:ext uri="{FF2B5EF4-FFF2-40B4-BE49-F238E27FC236}">
                <a16:creationId xmlns:a16="http://schemas.microsoft.com/office/drawing/2014/main" id="{419CD6F1-95D1-F676-36B7-7BC4B8B24955}"/>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5849200D-7C84-2F85-80FE-61B8C8E35B6A}"/>
              </a:ext>
            </a:extLst>
          </p:cNvPr>
          <p:cNvSpPr>
            <a:spLocks noGrp="1"/>
          </p:cNvSpPr>
          <p:nvPr>
            <p:ph type="sldNum" sz="quarter" idx="12"/>
          </p:nvPr>
        </p:nvSpPr>
        <p:spPr/>
        <p:txBody>
          <a:bodyPr/>
          <a:lstStyle/>
          <a:p>
            <a:fld id="{3AF99A6A-5356-4C02-9AC5-1818BB2957F4}" type="slidenum">
              <a:rPr lang="es-EC" smtClean="0"/>
              <a:t>‹Nº›</a:t>
            </a:fld>
            <a:endParaRPr lang="es-EC"/>
          </a:p>
        </p:txBody>
      </p:sp>
    </p:spTree>
    <p:extLst>
      <p:ext uri="{BB962C8B-B14F-4D97-AF65-F5344CB8AC3E}">
        <p14:creationId xmlns:p14="http://schemas.microsoft.com/office/powerpoint/2010/main" val="19307652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14B9DFE-2BA5-236B-107F-530E0D4C75E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9AA3A2BD-3105-BD83-3CD1-29ACC65CF7D9}"/>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70EB83DF-C485-EB76-5BAF-9B09C3BD6926}"/>
              </a:ext>
            </a:extLst>
          </p:cNvPr>
          <p:cNvSpPr>
            <a:spLocks noGrp="1"/>
          </p:cNvSpPr>
          <p:nvPr>
            <p:ph type="dt" sz="half" idx="10"/>
          </p:nvPr>
        </p:nvSpPr>
        <p:spPr/>
        <p:txBody>
          <a:bodyPr/>
          <a:lstStyle/>
          <a:p>
            <a:fld id="{722A3A2B-A72C-4E95-B5B0-AC661C3ECECD}" type="datetimeFigureOut">
              <a:rPr lang="es-EC" smtClean="0"/>
              <a:t>9/1/2025</a:t>
            </a:fld>
            <a:endParaRPr lang="es-EC"/>
          </a:p>
        </p:txBody>
      </p:sp>
      <p:sp>
        <p:nvSpPr>
          <p:cNvPr id="5" name="Marcador de pie de página 4">
            <a:extLst>
              <a:ext uri="{FF2B5EF4-FFF2-40B4-BE49-F238E27FC236}">
                <a16:creationId xmlns:a16="http://schemas.microsoft.com/office/drawing/2014/main" id="{702FACCF-B7EF-809B-8575-8B811890AF7D}"/>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F5BCFA21-BF50-6BFE-295E-B74A68385066}"/>
              </a:ext>
            </a:extLst>
          </p:cNvPr>
          <p:cNvSpPr>
            <a:spLocks noGrp="1"/>
          </p:cNvSpPr>
          <p:nvPr>
            <p:ph type="sldNum" sz="quarter" idx="12"/>
          </p:nvPr>
        </p:nvSpPr>
        <p:spPr/>
        <p:txBody>
          <a:bodyPr/>
          <a:lstStyle/>
          <a:p>
            <a:fld id="{3AF99A6A-5356-4C02-9AC5-1818BB2957F4}" type="slidenum">
              <a:rPr lang="es-EC" smtClean="0"/>
              <a:t>‹Nº›</a:t>
            </a:fld>
            <a:endParaRPr lang="es-EC"/>
          </a:p>
        </p:txBody>
      </p:sp>
    </p:spTree>
    <p:extLst>
      <p:ext uri="{BB962C8B-B14F-4D97-AF65-F5344CB8AC3E}">
        <p14:creationId xmlns:p14="http://schemas.microsoft.com/office/powerpoint/2010/main" val="4156835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D58151-14C8-B8B6-7575-98F6A4689266}"/>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43E1FE45-5A3F-6256-CAFC-AC3C210F47FC}"/>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86B6ED88-26C9-18BC-E33A-A5F4209B4339}"/>
              </a:ext>
            </a:extLst>
          </p:cNvPr>
          <p:cNvSpPr>
            <a:spLocks noGrp="1"/>
          </p:cNvSpPr>
          <p:nvPr>
            <p:ph type="dt" sz="half" idx="10"/>
          </p:nvPr>
        </p:nvSpPr>
        <p:spPr/>
        <p:txBody>
          <a:bodyPr/>
          <a:lstStyle/>
          <a:p>
            <a:fld id="{722A3A2B-A72C-4E95-B5B0-AC661C3ECECD}" type="datetimeFigureOut">
              <a:rPr lang="es-EC" smtClean="0"/>
              <a:t>9/1/2025</a:t>
            </a:fld>
            <a:endParaRPr lang="es-EC"/>
          </a:p>
        </p:txBody>
      </p:sp>
      <p:sp>
        <p:nvSpPr>
          <p:cNvPr id="5" name="Marcador de pie de página 4">
            <a:extLst>
              <a:ext uri="{FF2B5EF4-FFF2-40B4-BE49-F238E27FC236}">
                <a16:creationId xmlns:a16="http://schemas.microsoft.com/office/drawing/2014/main" id="{53D3A455-D6A7-3FEC-EFFE-B26B45A15E48}"/>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76FC93EC-6371-5A78-FA4D-A3FD35AF535A}"/>
              </a:ext>
            </a:extLst>
          </p:cNvPr>
          <p:cNvSpPr>
            <a:spLocks noGrp="1"/>
          </p:cNvSpPr>
          <p:nvPr>
            <p:ph type="sldNum" sz="quarter" idx="12"/>
          </p:nvPr>
        </p:nvSpPr>
        <p:spPr/>
        <p:txBody>
          <a:bodyPr/>
          <a:lstStyle/>
          <a:p>
            <a:fld id="{3AF99A6A-5356-4C02-9AC5-1818BB2957F4}" type="slidenum">
              <a:rPr lang="es-EC" smtClean="0"/>
              <a:t>‹Nº›</a:t>
            </a:fld>
            <a:endParaRPr lang="es-EC"/>
          </a:p>
        </p:txBody>
      </p:sp>
    </p:spTree>
    <p:extLst>
      <p:ext uri="{BB962C8B-B14F-4D97-AF65-F5344CB8AC3E}">
        <p14:creationId xmlns:p14="http://schemas.microsoft.com/office/powerpoint/2010/main" val="946079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A19809-D5FD-5D37-D07F-CF6E18657370}"/>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6DE1D68F-B6BA-7EE0-ECFF-60172F1798A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6BF652AC-E312-1906-5C9D-9ECD55481F8F}"/>
              </a:ext>
            </a:extLst>
          </p:cNvPr>
          <p:cNvSpPr>
            <a:spLocks noGrp="1"/>
          </p:cNvSpPr>
          <p:nvPr>
            <p:ph type="dt" sz="half" idx="10"/>
          </p:nvPr>
        </p:nvSpPr>
        <p:spPr/>
        <p:txBody>
          <a:bodyPr/>
          <a:lstStyle/>
          <a:p>
            <a:fld id="{722A3A2B-A72C-4E95-B5B0-AC661C3ECECD}" type="datetimeFigureOut">
              <a:rPr lang="es-EC" smtClean="0"/>
              <a:t>9/1/2025</a:t>
            </a:fld>
            <a:endParaRPr lang="es-EC"/>
          </a:p>
        </p:txBody>
      </p:sp>
      <p:sp>
        <p:nvSpPr>
          <p:cNvPr id="5" name="Marcador de pie de página 4">
            <a:extLst>
              <a:ext uri="{FF2B5EF4-FFF2-40B4-BE49-F238E27FC236}">
                <a16:creationId xmlns:a16="http://schemas.microsoft.com/office/drawing/2014/main" id="{132A8D47-764D-8EDE-6B79-4C7178D4968E}"/>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52CCA55B-54D5-4208-AFFA-4DF3C85C4F85}"/>
              </a:ext>
            </a:extLst>
          </p:cNvPr>
          <p:cNvSpPr>
            <a:spLocks noGrp="1"/>
          </p:cNvSpPr>
          <p:nvPr>
            <p:ph type="sldNum" sz="quarter" idx="12"/>
          </p:nvPr>
        </p:nvSpPr>
        <p:spPr/>
        <p:txBody>
          <a:bodyPr/>
          <a:lstStyle/>
          <a:p>
            <a:fld id="{3AF99A6A-5356-4C02-9AC5-1818BB2957F4}" type="slidenum">
              <a:rPr lang="es-EC" smtClean="0"/>
              <a:t>‹Nº›</a:t>
            </a:fld>
            <a:endParaRPr lang="es-EC"/>
          </a:p>
        </p:txBody>
      </p:sp>
    </p:spTree>
    <p:extLst>
      <p:ext uri="{BB962C8B-B14F-4D97-AF65-F5344CB8AC3E}">
        <p14:creationId xmlns:p14="http://schemas.microsoft.com/office/powerpoint/2010/main" val="1247480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DB40D0-A365-05DD-277A-5D7D8D6A8EE7}"/>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E805C94A-BA0B-5993-ABEC-A513C7043FF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contenido 3">
            <a:extLst>
              <a:ext uri="{FF2B5EF4-FFF2-40B4-BE49-F238E27FC236}">
                <a16:creationId xmlns:a16="http://schemas.microsoft.com/office/drawing/2014/main" id="{A1EB2276-A57D-C393-DA45-85128F5F11E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fecha 4">
            <a:extLst>
              <a:ext uri="{FF2B5EF4-FFF2-40B4-BE49-F238E27FC236}">
                <a16:creationId xmlns:a16="http://schemas.microsoft.com/office/drawing/2014/main" id="{5312352B-6D37-616E-246A-4BE1219444FC}"/>
              </a:ext>
            </a:extLst>
          </p:cNvPr>
          <p:cNvSpPr>
            <a:spLocks noGrp="1"/>
          </p:cNvSpPr>
          <p:nvPr>
            <p:ph type="dt" sz="half" idx="10"/>
          </p:nvPr>
        </p:nvSpPr>
        <p:spPr/>
        <p:txBody>
          <a:bodyPr/>
          <a:lstStyle/>
          <a:p>
            <a:fld id="{722A3A2B-A72C-4E95-B5B0-AC661C3ECECD}" type="datetimeFigureOut">
              <a:rPr lang="es-EC" smtClean="0"/>
              <a:t>9/1/2025</a:t>
            </a:fld>
            <a:endParaRPr lang="es-EC"/>
          </a:p>
        </p:txBody>
      </p:sp>
      <p:sp>
        <p:nvSpPr>
          <p:cNvPr id="6" name="Marcador de pie de página 5">
            <a:extLst>
              <a:ext uri="{FF2B5EF4-FFF2-40B4-BE49-F238E27FC236}">
                <a16:creationId xmlns:a16="http://schemas.microsoft.com/office/drawing/2014/main" id="{0276288F-A022-DA5E-827C-B15B48A47957}"/>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8731F221-98E0-C3C5-05F3-28624003684C}"/>
              </a:ext>
            </a:extLst>
          </p:cNvPr>
          <p:cNvSpPr>
            <a:spLocks noGrp="1"/>
          </p:cNvSpPr>
          <p:nvPr>
            <p:ph type="sldNum" sz="quarter" idx="12"/>
          </p:nvPr>
        </p:nvSpPr>
        <p:spPr/>
        <p:txBody>
          <a:bodyPr/>
          <a:lstStyle/>
          <a:p>
            <a:fld id="{3AF99A6A-5356-4C02-9AC5-1818BB2957F4}" type="slidenum">
              <a:rPr lang="es-EC" smtClean="0"/>
              <a:t>‹Nº›</a:t>
            </a:fld>
            <a:endParaRPr lang="es-EC"/>
          </a:p>
        </p:txBody>
      </p:sp>
    </p:spTree>
    <p:extLst>
      <p:ext uri="{BB962C8B-B14F-4D97-AF65-F5344CB8AC3E}">
        <p14:creationId xmlns:p14="http://schemas.microsoft.com/office/powerpoint/2010/main" val="2809105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3F8946-1212-D041-A66E-89C5A9A30D81}"/>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E1E1A8F8-23FF-8485-1944-F4CACA5D82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70C9B37B-E48A-2B55-17AF-525A7427517A}"/>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texto 4">
            <a:extLst>
              <a:ext uri="{FF2B5EF4-FFF2-40B4-BE49-F238E27FC236}">
                <a16:creationId xmlns:a16="http://schemas.microsoft.com/office/drawing/2014/main" id="{31B705E1-F87B-8B5A-10D5-BCC2A571CF5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148C4DA9-B2A0-1F46-723F-3ECA04E1ED3F}"/>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7" name="Marcador de fecha 6">
            <a:extLst>
              <a:ext uri="{FF2B5EF4-FFF2-40B4-BE49-F238E27FC236}">
                <a16:creationId xmlns:a16="http://schemas.microsoft.com/office/drawing/2014/main" id="{BC5B7F32-0FA0-16ED-3E8C-9B0974932ACD}"/>
              </a:ext>
            </a:extLst>
          </p:cNvPr>
          <p:cNvSpPr>
            <a:spLocks noGrp="1"/>
          </p:cNvSpPr>
          <p:nvPr>
            <p:ph type="dt" sz="half" idx="10"/>
          </p:nvPr>
        </p:nvSpPr>
        <p:spPr/>
        <p:txBody>
          <a:bodyPr/>
          <a:lstStyle/>
          <a:p>
            <a:fld id="{722A3A2B-A72C-4E95-B5B0-AC661C3ECECD}" type="datetimeFigureOut">
              <a:rPr lang="es-EC" smtClean="0"/>
              <a:t>9/1/2025</a:t>
            </a:fld>
            <a:endParaRPr lang="es-EC"/>
          </a:p>
        </p:txBody>
      </p:sp>
      <p:sp>
        <p:nvSpPr>
          <p:cNvPr id="8" name="Marcador de pie de página 7">
            <a:extLst>
              <a:ext uri="{FF2B5EF4-FFF2-40B4-BE49-F238E27FC236}">
                <a16:creationId xmlns:a16="http://schemas.microsoft.com/office/drawing/2014/main" id="{68BF1B89-AAEA-DCB2-F2B6-0D7601A9F127}"/>
              </a:ext>
            </a:extLst>
          </p:cNvPr>
          <p:cNvSpPr>
            <a:spLocks noGrp="1"/>
          </p:cNvSpPr>
          <p:nvPr>
            <p:ph type="ftr" sz="quarter" idx="11"/>
          </p:nvPr>
        </p:nvSpPr>
        <p:spPr/>
        <p:txBody>
          <a:bodyPr/>
          <a:lstStyle/>
          <a:p>
            <a:endParaRPr lang="es-EC"/>
          </a:p>
        </p:txBody>
      </p:sp>
      <p:sp>
        <p:nvSpPr>
          <p:cNvPr id="9" name="Marcador de número de diapositiva 8">
            <a:extLst>
              <a:ext uri="{FF2B5EF4-FFF2-40B4-BE49-F238E27FC236}">
                <a16:creationId xmlns:a16="http://schemas.microsoft.com/office/drawing/2014/main" id="{1216DAFF-6D59-7EFB-CA2C-6276E06745BE}"/>
              </a:ext>
            </a:extLst>
          </p:cNvPr>
          <p:cNvSpPr>
            <a:spLocks noGrp="1"/>
          </p:cNvSpPr>
          <p:nvPr>
            <p:ph type="sldNum" sz="quarter" idx="12"/>
          </p:nvPr>
        </p:nvSpPr>
        <p:spPr/>
        <p:txBody>
          <a:bodyPr/>
          <a:lstStyle/>
          <a:p>
            <a:fld id="{3AF99A6A-5356-4C02-9AC5-1818BB2957F4}" type="slidenum">
              <a:rPr lang="es-EC" smtClean="0"/>
              <a:t>‹Nº›</a:t>
            </a:fld>
            <a:endParaRPr lang="es-EC"/>
          </a:p>
        </p:txBody>
      </p:sp>
    </p:spTree>
    <p:extLst>
      <p:ext uri="{BB962C8B-B14F-4D97-AF65-F5344CB8AC3E}">
        <p14:creationId xmlns:p14="http://schemas.microsoft.com/office/powerpoint/2010/main" val="3813478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CD20C5-C661-CE12-C421-BBBC048BAFCF}"/>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fecha 2">
            <a:extLst>
              <a:ext uri="{FF2B5EF4-FFF2-40B4-BE49-F238E27FC236}">
                <a16:creationId xmlns:a16="http://schemas.microsoft.com/office/drawing/2014/main" id="{A7057DEB-2581-39E2-E091-E35C431A95C0}"/>
              </a:ext>
            </a:extLst>
          </p:cNvPr>
          <p:cNvSpPr>
            <a:spLocks noGrp="1"/>
          </p:cNvSpPr>
          <p:nvPr>
            <p:ph type="dt" sz="half" idx="10"/>
          </p:nvPr>
        </p:nvSpPr>
        <p:spPr/>
        <p:txBody>
          <a:bodyPr/>
          <a:lstStyle/>
          <a:p>
            <a:fld id="{722A3A2B-A72C-4E95-B5B0-AC661C3ECECD}" type="datetimeFigureOut">
              <a:rPr lang="es-EC" smtClean="0"/>
              <a:t>9/1/2025</a:t>
            </a:fld>
            <a:endParaRPr lang="es-EC"/>
          </a:p>
        </p:txBody>
      </p:sp>
      <p:sp>
        <p:nvSpPr>
          <p:cNvPr id="4" name="Marcador de pie de página 3">
            <a:extLst>
              <a:ext uri="{FF2B5EF4-FFF2-40B4-BE49-F238E27FC236}">
                <a16:creationId xmlns:a16="http://schemas.microsoft.com/office/drawing/2014/main" id="{749164B0-1E54-7E74-6D6F-16C51721A077}"/>
              </a:ext>
            </a:extLst>
          </p:cNvPr>
          <p:cNvSpPr>
            <a:spLocks noGrp="1"/>
          </p:cNvSpPr>
          <p:nvPr>
            <p:ph type="ftr" sz="quarter" idx="11"/>
          </p:nvPr>
        </p:nvSpPr>
        <p:spPr/>
        <p:txBody>
          <a:bodyPr/>
          <a:lstStyle/>
          <a:p>
            <a:endParaRPr lang="es-EC"/>
          </a:p>
        </p:txBody>
      </p:sp>
      <p:sp>
        <p:nvSpPr>
          <p:cNvPr id="5" name="Marcador de número de diapositiva 4">
            <a:extLst>
              <a:ext uri="{FF2B5EF4-FFF2-40B4-BE49-F238E27FC236}">
                <a16:creationId xmlns:a16="http://schemas.microsoft.com/office/drawing/2014/main" id="{BFF51956-B2C3-89DD-FA0A-DB662189A9D9}"/>
              </a:ext>
            </a:extLst>
          </p:cNvPr>
          <p:cNvSpPr>
            <a:spLocks noGrp="1"/>
          </p:cNvSpPr>
          <p:nvPr>
            <p:ph type="sldNum" sz="quarter" idx="12"/>
          </p:nvPr>
        </p:nvSpPr>
        <p:spPr/>
        <p:txBody>
          <a:bodyPr/>
          <a:lstStyle/>
          <a:p>
            <a:fld id="{3AF99A6A-5356-4C02-9AC5-1818BB2957F4}" type="slidenum">
              <a:rPr lang="es-EC" smtClean="0"/>
              <a:t>‹Nº›</a:t>
            </a:fld>
            <a:endParaRPr lang="es-EC"/>
          </a:p>
        </p:txBody>
      </p:sp>
    </p:spTree>
    <p:extLst>
      <p:ext uri="{BB962C8B-B14F-4D97-AF65-F5344CB8AC3E}">
        <p14:creationId xmlns:p14="http://schemas.microsoft.com/office/powerpoint/2010/main" val="1333914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2F9CA633-D980-E928-80A8-7355C85C604C}"/>
              </a:ext>
            </a:extLst>
          </p:cNvPr>
          <p:cNvSpPr>
            <a:spLocks noGrp="1"/>
          </p:cNvSpPr>
          <p:nvPr>
            <p:ph type="dt" sz="half" idx="10"/>
          </p:nvPr>
        </p:nvSpPr>
        <p:spPr/>
        <p:txBody>
          <a:bodyPr/>
          <a:lstStyle/>
          <a:p>
            <a:fld id="{722A3A2B-A72C-4E95-B5B0-AC661C3ECECD}" type="datetimeFigureOut">
              <a:rPr lang="es-EC" smtClean="0"/>
              <a:t>9/1/2025</a:t>
            </a:fld>
            <a:endParaRPr lang="es-EC"/>
          </a:p>
        </p:txBody>
      </p:sp>
      <p:sp>
        <p:nvSpPr>
          <p:cNvPr id="3" name="Marcador de pie de página 2">
            <a:extLst>
              <a:ext uri="{FF2B5EF4-FFF2-40B4-BE49-F238E27FC236}">
                <a16:creationId xmlns:a16="http://schemas.microsoft.com/office/drawing/2014/main" id="{82278937-1CFA-540C-7F4A-43BEEC7F2F47}"/>
              </a:ext>
            </a:extLst>
          </p:cNvPr>
          <p:cNvSpPr>
            <a:spLocks noGrp="1"/>
          </p:cNvSpPr>
          <p:nvPr>
            <p:ph type="ftr" sz="quarter" idx="11"/>
          </p:nvPr>
        </p:nvSpPr>
        <p:spPr/>
        <p:txBody>
          <a:bodyPr/>
          <a:lstStyle/>
          <a:p>
            <a:endParaRPr lang="es-EC"/>
          </a:p>
        </p:txBody>
      </p:sp>
      <p:sp>
        <p:nvSpPr>
          <p:cNvPr id="4" name="Marcador de número de diapositiva 3">
            <a:extLst>
              <a:ext uri="{FF2B5EF4-FFF2-40B4-BE49-F238E27FC236}">
                <a16:creationId xmlns:a16="http://schemas.microsoft.com/office/drawing/2014/main" id="{2AC2D08B-CBD6-F331-A7A6-55FAC2A322A5}"/>
              </a:ext>
            </a:extLst>
          </p:cNvPr>
          <p:cNvSpPr>
            <a:spLocks noGrp="1"/>
          </p:cNvSpPr>
          <p:nvPr>
            <p:ph type="sldNum" sz="quarter" idx="12"/>
          </p:nvPr>
        </p:nvSpPr>
        <p:spPr/>
        <p:txBody>
          <a:bodyPr/>
          <a:lstStyle/>
          <a:p>
            <a:fld id="{3AF99A6A-5356-4C02-9AC5-1818BB2957F4}" type="slidenum">
              <a:rPr lang="es-EC" smtClean="0"/>
              <a:t>‹Nº›</a:t>
            </a:fld>
            <a:endParaRPr lang="es-EC"/>
          </a:p>
        </p:txBody>
      </p:sp>
    </p:spTree>
    <p:extLst>
      <p:ext uri="{BB962C8B-B14F-4D97-AF65-F5344CB8AC3E}">
        <p14:creationId xmlns:p14="http://schemas.microsoft.com/office/powerpoint/2010/main" val="1223974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53B037-1942-4B24-44DF-19DC87E42F1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5451D97C-3ECD-F176-5E84-F624556BF1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texto 3">
            <a:extLst>
              <a:ext uri="{FF2B5EF4-FFF2-40B4-BE49-F238E27FC236}">
                <a16:creationId xmlns:a16="http://schemas.microsoft.com/office/drawing/2014/main" id="{4CBA3C63-CEC4-6AD9-B2C1-75FB5B46AA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D59A643-0377-20E5-D175-FFA2B94743C5}"/>
              </a:ext>
            </a:extLst>
          </p:cNvPr>
          <p:cNvSpPr>
            <a:spLocks noGrp="1"/>
          </p:cNvSpPr>
          <p:nvPr>
            <p:ph type="dt" sz="half" idx="10"/>
          </p:nvPr>
        </p:nvSpPr>
        <p:spPr/>
        <p:txBody>
          <a:bodyPr/>
          <a:lstStyle/>
          <a:p>
            <a:fld id="{722A3A2B-A72C-4E95-B5B0-AC661C3ECECD}" type="datetimeFigureOut">
              <a:rPr lang="es-EC" smtClean="0"/>
              <a:t>9/1/2025</a:t>
            </a:fld>
            <a:endParaRPr lang="es-EC"/>
          </a:p>
        </p:txBody>
      </p:sp>
      <p:sp>
        <p:nvSpPr>
          <p:cNvPr id="6" name="Marcador de pie de página 5">
            <a:extLst>
              <a:ext uri="{FF2B5EF4-FFF2-40B4-BE49-F238E27FC236}">
                <a16:creationId xmlns:a16="http://schemas.microsoft.com/office/drawing/2014/main" id="{45ADEB20-9B12-3E14-5BA4-1D5614201FD0}"/>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BF64CED4-721D-986E-002E-937233673B91}"/>
              </a:ext>
            </a:extLst>
          </p:cNvPr>
          <p:cNvSpPr>
            <a:spLocks noGrp="1"/>
          </p:cNvSpPr>
          <p:nvPr>
            <p:ph type="sldNum" sz="quarter" idx="12"/>
          </p:nvPr>
        </p:nvSpPr>
        <p:spPr/>
        <p:txBody>
          <a:bodyPr/>
          <a:lstStyle/>
          <a:p>
            <a:fld id="{3AF99A6A-5356-4C02-9AC5-1818BB2957F4}" type="slidenum">
              <a:rPr lang="es-EC" smtClean="0"/>
              <a:t>‹Nº›</a:t>
            </a:fld>
            <a:endParaRPr lang="es-EC"/>
          </a:p>
        </p:txBody>
      </p:sp>
    </p:spTree>
    <p:extLst>
      <p:ext uri="{BB962C8B-B14F-4D97-AF65-F5344CB8AC3E}">
        <p14:creationId xmlns:p14="http://schemas.microsoft.com/office/powerpoint/2010/main" val="3717738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EE3907-CB37-562B-5890-F67350E925D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posición de imagen 2">
            <a:extLst>
              <a:ext uri="{FF2B5EF4-FFF2-40B4-BE49-F238E27FC236}">
                <a16:creationId xmlns:a16="http://schemas.microsoft.com/office/drawing/2014/main" id="{D31CE185-DB36-9D95-10F4-58EF63E721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a:extLst>
              <a:ext uri="{FF2B5EF4-FFF2-40B4-BE49-F238E27FC236}">
                <a16:creationId xmlns:a16="http://schemas.microsoft.com/office/drawing/2014/main" id="{8F64CC2B-AC88-961A-6CCA-1C74071973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16FBA0B-DD31-58A5-0FB6-5D0A45A0FEE1}"/>
              </a:ext>
            </a:extLst>
          </p:cNvPr>
          <p:cNvSpPr>
            <a:spLocks noGrp="1"/>
          </p:cNvSpPr>
          <p:nvPr>
            <p:ph type="dt" sz="half" idx="10"/>
          </p:nvPr>
        </p:nvSpPr>
        <p:spPr/>
        <p:txBody>
          <a:bodyPr/>
          <a:lstStyle/>
          <a:p>
            <a:fld id="{722A3A2B-A72C-4E95-B5B0-AC661C3ECECD}" type="datetimeFigureOut">
              <a:rPr lang="es-EC" smtClean="0"/>
              <a:t>9/1/2025</a:t>
            </a:fld>
            <a:endParaRPr lang="es-EC"/>
          </a:p>
        </p:txBody>
      </p:sp>
      <p:sp>
        <p:nvSpPr>
          <p:cNvPr id="6" name="Marcador de pie de página 5">
            <a:extLst>
              <a:ext uri="{FF2B5EF4-FFF2-40B4-BE49-F238E27FC236}">
                <a16:creationId xmlns:a16="http://schemas.microsoft.com/office/drawing/2014/main" id="{EA5AB463-329D-04E9-2E0E-2023C30251F8}"/>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947969B1-4029-2ED4-828B-6B7E199797E5}"/>
              </a:ext>
            </a:extLst>
          </p:cNvPr>
          <p:cNvSpPr>
            <a:spLocks noGrp="1"/>
          </p:cNvSpPr>
          <p:nvPr>
            <p:ph type="sldNum" sz="quarter" idx="12"/>
          </p:nvPr>
        </p:nvSpPr>
        <p:spPr/>
        <p:txBody>
          <a:bodyPr/>
          <a:lstStyle/>
          <a:p>
            <a:fld id="{3AF99A6A-5356-4C02-9AC5-1818BB2957F4}" type="slidenum">
              <a:rPr lang="es-EC" smtClean="0"/>
              <a:t>‹Nº›</a:t>
            </a:fld>
            <a:endParaRPr lang="es-EC"/>
          </a:p>
        </p:txBody>
      </p:sp>
    </p:spTree>
    <p:extLst>
      <p:ext uri="{BB962C8B-B14F-4D97-AF65-F5344CB8AC3E}">
        <p14:creationId xmlns:p14="http://schemas.microsoft.com/office/powerpoint/2010/main" val="3343041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69B2F81-4559-EDE5-2526-1F5F5CEB90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FEB120D1-5BAA-83E3-3974-9EF401B8C6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A542BBF9-72BA-3A15-401A-ED258E85D4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22A3A2B-A72C-4E95-B5B0-AC661C3ECECD}" type="datetimeFigureOut">
              <a:rPr lang="es-EC" smtClean="0"/>
              <a:t>9/1/2025</a:t>
            </a:fld>
            <a:endParaRPr lang="es-EC"/>
          </a:p>
        </p:txBody>
      </p:sp>
      <p:sp>
        <p:nvSpPr>
          <p:cNvPr id="5" name="Marcador de pie de página 4">
            <a:extLst>
              <a:ext uri="{FF2B5EF4-FFF2-40B4-BE49-F238E27FC236}">
                <a16:creationId xmlns:a16="http://schemas.microsoft.com/office/drawing/2014/main" id="{A906B81A-D9C3-7BB9-0AF0-D011FFE0F1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C"/>
          </a:p>
        </p:txBody>
      </p:sp>
      <p:sp>
        <p:nvSpPr>
          <p:cNvPr id="6" name="Marcador de número de diapositiva 5">
            <a:extLst>
              <a:ext uri="{FF2B5EF4-FFF2-40B4-BE49-F238E27FC236}">
                <a16:creationId xmlns:a16="http://schemas.microsoft.com/office/drawing/2014/main" id="{21318B58-522D-ED4B-9D52-FDFC0D9642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AF99A6A-5356-4C02-9AC5-1818BB2957F4}" type="slidenum">
              <a:rPr lang="es-EC" smtClean="0"/>
              <a:t>‹Nº›</a:t>
            </a:fld>
            <a:endParaRPr lang="es-EC"/>
          </a:p>
        </p:txBody>
      </p:sp>
    </p:spTree>
    <p:extLst>
      <p:ext uri="{BB962C8B-B14F-4D97-AF65-F5344CB8AC3E}">
        <p14:creationId xmlns:p14="http://schemas.microsoft.com/office/powerpoint/2010/main" val="14793002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1.xml"/><Relationship Id="rId5" Type="http://schemas.openxmlformats.org/officeDocument/2006/relationships/image" Target="../media/image13.sv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7.svg"/></Relationships>
</file>

<file path=ppt/slides/_rels/slide14.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1.sv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11.sv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7.svg"/><Relationship Id="rId7" Type="http://schemas.openxmlformats.org/officeDocument/2006/relationships/image" Target="../media/image25.sv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1.sv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9.svg"/></Relationships>
</file>

<file path=ppt/slides/_rels/slide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sv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13.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4.sv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image" Target="../media/image4.sv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7.svg"/><Relationship Id="rId7" Type="http://schemas.openxmlformats.org/officeDocument/2006/relationships/image" Target="../media/image19.sv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1.sv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image" Target="../media/image21.sv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2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95C2FB-19F1-C2F4-5446-7A47CA94A581}"/>
            </a:ext>
          </a:extLst>
        </p:cNvPr>
        <p:cNvGrpSpPr/>
        <p:nvPr/>
      </p:nvGrpSpPr>
      <p:grpSpPr>
        <a:xfrm>
          <a:off x="0" y="0"/>
          <a:ext cx="0" cy="0"/>
          <a:chOff x="0" y="0"/>
          <a:chExt cx="0" cy="0"/>
        </a:xfrm>
      </p:grpSpPr>
      <p:pic>
        <p:nvPicPr>
          <p:cNvPr id="10" name="Gráfico 9">
            <a:extLst>
              <a:ext uri="{FF2B5EF4-FFF2-40B4-BE49-F238E27FC236}">
                <a16:creationId xmlns:a16="http://schemas.microsoft.com/office/drawing/2014/main" id="{BE236294-6411-C4C1-4833-E238ABDC160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pic>
        <p:nvPicPr>
          <p:cNvPr id="6" name="Gráfico 5">
            <a:extLst>
              <a:ext uri="{FF2B5EF4-FFF2-40B4-BE49-F238E27FC236}">
                <a16:creationId xmlns:a16="http://schemas.microsoft.com/office/drawing/2014/main" id="{EDEBD6C9-524C-C763-27BD-379B7C26E97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147657" y="5422232"/>
            <a:ext cx="2343180" cy="464034"/>
          </a:xfrm>
          <a:prstGeom prst="rect">
            <a:avLst/>
          </a:prstGeom>
        </p:spPr>
      </p:pic>
      <p:sp>
        <p:nvSpPr>
          <p:cNvPr id="8" name="CuadroTexto 7">
            <a:extLst>
              <a:ext uri="{FF2B5EF4-FFF2-40B4-BE49-F238E27FC236}">
                <a16:creationId xmlns:a16="http://schemas.microsoft.com/office/drawing/2014/main" id="{4578FE84-8F36-FF7B-894A-819F32E6CFCC}"/>
              </a:ext>
            </a:extLst>
          </p:cNvPr>
          <p:cNvSpPr txBox="1"/>
          <p:nvPr/>
        </p:nvSpPr>
        <p:spPr>
          <a:xfrm>
            <a:off x="2294908" y="3013501"/>
            <a:ext cx="7602184" cy="830997"/>
          </a:xfrm>
          <a:prstGeom prst="rect">
            <a:avLst/>
          </a:prstGeom>
          <a:noFill/>
        </p:spPr>
        <p:txBody>
          <a:bodyPr wrap="square" rtlCol="0">
            <a:spAutoFit/>
          </a:bodyPr>
          <a:lstStyle/>
          <a:p>
            <a:pPr algn="ctr"/>
            <a:r>
              <a:rPr lang="es-ES" sz="4800" spc="600" dirty="0">
                <a:solidFill>
                  <a:srgbClr val="233A3F"/>
                </a:solidFill>
                <a:latin typeface="Libre Franklin ExtraBold" pitchFamily="2" charset="0"/>
              </a:rPr>
              <a:t>TÍTULO</a:t>
            </a:r>
            <a:r>
              <a:rPr lang="es-ES" sz="4800" spc="600" dirty="0">
                <a:solidFill>
                  <a:srgbClr val="EB6334"/>
                </a:solidFill>
                <a:latin typeface="Libre Franklin ExtraBold" pitchFamily="2" charset="0"/>
              </a:rPr>
              <a:t> </a:t>
            </a:r>
            <a:r>
              <a:rPr lang="es-ES" sz="4800" spc="600" dirty="0" err="1">
                <a:solidFill>
                  <a:srgbClr val="EB6334"/>
                </a:solidFill>
                <a:latin typeface="Libre Franklin ExtraBold" pitchFamily="2" charset="0"/>
              </a:rPr>
              <a:t>TÍTULO</a:t>
            </a:r>
            <a:endParaRPr lang="es-EC" sz="4800" spc="600" dirty="0">
              <a:solidFill>
                <a:srgbClr val="EB6334"/>
              </a:solidFill>
              <a:latin typeface="Libre Franklin ExtraBold" pitchFamily="2" charset="0"/>
            </a:endParaRPr>
          </a:p>
        </p:txBody>
      </p:sp>
      <p:pic>
        <p:nvPicPr>
          <p:cNvPr id="11" name="Gráfico 10">
            <a:extLst>
              <a:ext uri="{FF2B5EF4-FFF2-40B4-BE49-F238E27FC236}">
                <a16:creationId xmlns:a16="http://schemas.microsoft.com/office/drawing/2014/main" id="{31F22634-A011-DD6D-A3AA-61A1F0B6763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147658" y="5422233"/>
            <a:ext cx="2343180" cy="464034"/>
          </a:xfrm>
          <a:prstGeom prst="rect">
            <a:avLst/>
          </a:prstGeom>
        </p:spPr>
      </p:pic>
    </p:spTree>
    <p:extLst>
      <p:ext uri="{BB962C8B-B14F-4D97-AF65-F5344CB8AC3E}">
        <p14:creationId xmlns:p14="http://schemas.microsoft.com/office/powerpoint/2010/main" val="2697540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A4516E-15DA-27B5-A755-C6C73EEE3768}"/>
            </a:ext>
          </a:extLst>
        </p:cNvPr>
        <p:cNvGrpSpPr/>
        <p:nvPr/>
      </p:nvGrpSpPr>
      <p:grpSpPr>
        <a:xfrm>
          <a:off x="0" y="0"/>
          <a:ext cx="0" cy="0"/>
          <a:chOff x="0" y="0"/>
          <a:chExt cx="0" cy="0"/>
        </a:xfrm>
      </p:grpSpPr>
      <p:sp>
        <p:nvSpPr>
          <p:cNvPr id="2" name="CuadroTexto 1">
            <a:extLst>
              <a:ext uri="{FF2B5EF4-FFF2-40B4-BE49-F238E27FC236}">
                <a16:creationId xmlns:a16="http://schemas.microsoft.com/office/drawing/2014/main" id="{A3CDA1E0-24DE-582C-5DD9-0E8DF1668110}"/>
              </a:ext>
            </a:extLst>
          </p:cNvPr>
          <p:cNvSpPr txBox="1"/>
          <p:nvPr/>
        </p:nvSpPr>
        <p:spPr>
          <a:xfrm>
            <a:off x="1873250" y="1390958"/>
            <a:ext cx="2989921" cy="523220"/>
          </a:xfrm>
          <a:prstGeom prst="rect">
            <a:avLst/>
          </a:prstGeom>
          <a:noFill/>
        </p:spPr>
        <p:txBody>
          <a:bodyPr wrap="none" rtlCol="0">
            <a:spAutoFit/>
          </a:bodyPr>
          <a:lstStyle/>
          <a:p>
            <a:r>
              <a:rPr lang="es-ES" sz="2800" b="1" dirty="0">
                <a:solidFill>
                  <a:srgbClr val="F7632F"/>
                </a:solidFill>
                <a:latin typeface="Libre Franklin ExtraBold" pitchFamily="2" charset="0"/>
              </a:rPr>
              <a:t>TÍTULO </a:t>
            </a:r>
            <a:r>
              <a:rPr lang="es-ES" sz="2800" b="1" dirty="0" err="1">
                <a:solidFill>
                  <a:srgbClr val="F7632F"/>
                </a:solidFill>
                <a:latin typeface="Libre Franklin ExtraBold" pitchFamily="2" charset="0"/>
              </a:rPr>
              <a:t>TÍTULO</a:t>
            </a:r>
            <a:endParaRPr lang="es-EC" sz="2800" b="1" dirty="0">
              <a:solidFill>
                <a:srgbClr val="F7632F"/>
              </a:solidFill>
              <a:latin typeface="Libre Franklin ExtraBold" pitchFamily="2" charset="0"/>
            </a:endParaRPr>
          </a:p>
        </p:txBody>
      </p:sp>
      <p:sp>
        <p:nvSpPr>
          <p:cNvPr id="8" name="CuadroTexto 7">
            <a:extLst>
              <a:ext uri="{FF2B5EF4-FFF2-40B4-BE49-F238E27FC236}">
                <a16:creationId xmlns:a16="http://schemas.microsoft.com/office/drawing/2014/main" id="{17A09A34-04ED-FE05-6866-5981FDD3CE2E}"/>
              </a:ext>
            </a:extLst>
          </p:cNvPr>
          <p:cNvSpPr txBox="1"/>
          <p:nvPr/>
        </p:nvSpPr>
        <p:spPr>
          <a:xfrm>
            <a:off x="1873250" y="2488449"/>
            <a:ext cx="8445500" cy="923330"/>
          </a:xfrm>
          <a:prstGeom prst="rect">
            <a:avLst/>
          </a:prstGeom>
          <a:noFill/>
        </p:spPr>
        <p:txBody>
          <a:bodyPr wrap="square" rtlCol="0">
            <a:spAutoFit/>
          </a:bodyPr>
          <a:lstStyle/>
          <a:p>
            <a:r>
              <a:rPr lang="es-EC" b="0" i="0" dirty="0" err="1">
                <a:solidFill>
                  <a:srgbClr val="000000"/>
                </a:solidFill>
                <a:effectLst/>
                <a:latin typeface="Libre Franklin" pitchFamily="2" charset="0"/>
              </a:rPr>
              <a:t>Lorem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ipsum</a:t>
            </a:r>
            <a:r>
              <a:rPr lang="es-EC" b="0" i="0" dirty="0">
                <a:solidFill>
                  <a:srgbClr val="000000"/>
                </a:solidFill>
                <a:effectLst/>
                <a:latin typeface="Libre Franklin" pitchFamily="2" charset="0"/>
              </a:rPr>
              <a:t> dolor </a:t>
            </a:r>
            <a:r>
              <a:rPr lang="es-EC" b="0" i="0" dirty="0" err="1">
                <a:solidFill>
                  <a:srgbClr val="000000"/>
                </a:solidFill>
                <a:effectLst/>
                <a:latin typeface="Libre Franklin" pitchFamily="2" charset="0"/>
              </a:rPr>
              <a:t>sit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amet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consectetur</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adipiscing</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elit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Pellentesque</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fermentum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sodales</a:t>
            </a:r>
            <a:r>
              <a:rPr lang="es-EC" b="0" i="0" dirty="0">
                <a:solidFill>
                  <a:srgbClr val="000000"/>
                </a:solidFill>
                <a:effectLst/>
                <a:latin typeface="Libre Franklin" pitchFamily="2" charset="0"/>
              </a:rPr>
              <a:t> dolor non </a:t>
            </a:r>
            <a:r>
              <a:rPr lang="es-EC" b="0" i="0" dirty="0" err="1">
                <a:solidFill>
                  <a:srgbClr val="000000"/>
                </a:solidFill>
                <a:effectLst/>
                <a:latin typeface="Libre Franklin" pitchFamily="2" charset="0"/>
              </a:rPr>
              <a:t>pharetra</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Vestibulum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vel</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mattis</a:t>
            </a:r>
            <a:r>
              <a:rPr lang="es-EC" b="0" i="0" dirty="0">
                <a:solidFill>
                  <a:srgbClr val="000000"/>
                </a:solidFill>
                <a:effectLst/>
                <a:latin typeface="Libre Franklin" pitchFamily="2" charset="0"/>
              </a:rPr>
              <a:t> ex, in </a:t>
            </a:r>
            <a:r>
              <a:rPr lang="es-EC" b="0" i="0" dirty="0" err="1">
                <a:solidFill>
                  <a:srgbClr val="000000"/>
                </a:solidFill>
                <a:effectLst/>
                <a:latin typeface="Libre Franklin" pitchFamily="2" charset="0"/>
              </a:rPr>
              <a:t>varius</a:t>
            </a:r>
            <a:r>
              <a:rPr lang="es-EC" b="0" i="0" dirty="0">
                <a:solidFill>
                  <a:srgbClr val="000000"/>
                </a:solidFill>
                <a:effectLst/>
                <a:latin typeface="Libre Franklin" pitchFamily="2" charset="0"/>
              </a:rPr>
              <a:t> urna. </a:t>
            </a:r>
            <a:r>
              <a:rPr lang="es-EC" b="0" i="0" dirty="0" err="1">
                <a:solidFill>
                  <a:srgbClr val="000000"/>
                </a:solidFill>
                <a:effectLst/>
                <a:latin typeface="Libre Franklin" pitchFamily="2" charset="0"/>
              </a:rPr>
              <a:t>Integer</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laoreet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massa</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nisl</a:t>
            </a:r>
            <a:endParaRPr lang="es-EC" dirty="0">
              <a:latin typeface="Libre Franklin" pitchFamily="2" charset="0"/>
            </a:endParaRPr>
          </a:p>
        </p:txBody>
      </p:sp>
      <p:sp>
        <p:nvSpPr>
          <p:cNvPr id="10" name="CuadroTexto 9">
            <a:extLst>
              <a:ext uri="{FF2B5EF4-FFF2-40B4-BE49-F238E27FC236}">
                <a16:creationId xmlns:a16="http://schemas.microsoft.com/office/drawing/2014/main" id="{942662C8-36CD-08AD-0DF3-871FC09AC1E7}"/>
              </a:ext>
            </a:extLst>
          </p:cNvPr>
          <p:cNvSpPr txBox="1"/>
          <p:nvPr/>
        </p:nvSpPr>
        <p:spPr>
          <a:xfrm>
            <a:off x="1873250" y="3817608"/>
            <a:ext cx="8445500" cy="923330"/>
          </a:xfrm>
          <a:prstGeom prst="rect">
            <a:avLst/>
          </a:prstGeom>
          <a:noFill/>
        </p:spPr>
        <p:txBody>
          <a:bodyPr wrap="square" rtlCol="0">
            <a:spAutoFit/>
          </a:bodyPr>
          <a:lstStyle/>
          <a:p>
            <a:r>
              <a:rPr lang="es-EC" b="0" i="0" dirty="0" err="1">
                <a:solidFill>
                  <a:srgbClr val="000000"/>
                </a:solidFill>
                <a:effectLst/>
                <a:latin typeface="Libre Franklin" pitchFamily="2" charset="0"/>
              </a:rPr>
              <a:t>Lorem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ipsum</a:t>
            </a:r>
            <a:r>
              <a:rPr lang="es-EC" b="0" i="0" dirty="0">
                <a:solidFill>
                  <a:srgbClr val="000000"/>
                </a:solidFill>
                <a:effectLst/>
                <a:latin typeface="Libre Franklin" pitchFamily="2" charset="0"/>
              </a:rPr>
              <a:t> dolor </a:t>
            </a:r>
            <a:r>
              <a:rPr lang="es-EC" b="0" i="0" dirty="0" err="1">
                <a:solidFill>
                  <a:srgbClr val="000000"/>
                </a:solidFill>
                <a:effectLst/>
                <a:latin typeface="Libre Franklin" pitchFamily="2" charset="0"/>
              </a:rPr>
              <a:t>sit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amet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consectetur</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adipiscing</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elit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Pellentesque</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fermentum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sodales</a:t>
            </a:r>
            <a:r>
              <a:rPr lang="es-EC" b="0" i="0" dirty="0">
                <a:solidFill>
                  <a:srgbClr val="000000"/>
                </a:solidFill>
                <a:effectLst/>
                <a:latin typeface="Libre Franklin" pitchFamily="2" charset="0"/>
              </a:rPr>
              <a:t> dolor non </a:t>
            </a:r>
            <a:r>
              <a:rPr lang="es-EC" b="0" i="0" dirty="0" err="1">
                <a:solidFill>
                  <a:srgbClr val="000000"/>
                </a:solidFill>
                <a:effectLst/>
                <a:latin typeface="Libre Franklin" pitchFamily="2" charset="0"/>
              </a:rPr>
              <a:t>pharetra</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Vestibulum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vel</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mattis</a:t>
            </a:r>
            <a:r>
              <a:rPr lang="es-EC" b="0" i="0" dirty="0">
                <a:solidFill>
                  <a:srgbClr val="000000"/>
                </a:solidFill>
                <a:effectLst/>
                <a:latin typeface="Libre Franklin" pitchFamily="2" charset="0"/>
              </a:rPr>
              <a:t> ex, in </a:t>
            </a:r>
            <a:r>
              <a:rPr lang="es-EC" b="0" i="0" dirty="0" err="1">
                <a:solidFill>
                  <a:srgbClr val="000000"/>
                </a:solidFill>
                <a:effectLst/>
                <a:latin typeface="Libre Franklin" pitchFamily="2" charset="0"/>
              </a:rPr>
              <a:t>varius</a:t>
            </a:r>
            <a:r>
              <a:rPr lang="es-EC" b="0" i="0" dirty="0">
                <a:solidFill>
                  <a:srgbClr val="000000"/>
                </a:solidFill>
                <a:effectLst/>
                <a:latin typeface="Libre Franklin" pitchFamily="2" charset="0"/>
              </a:rPr>
              <a:t> urna. </a:t>
            </a:r>
            <a:r>
              <a:rPr lang="es-EC" b="0" i="0" dirty="0" err="1">
                <a:solidFill>
                  <a:srgbClr val="000000"/>
                </a:solidFill>
                <a:effectLst/>
                <a:latin typeface="Libre Franklin" pitchFamily="2" charset="0"/>
              </a:rPr>
              <a:t>Integer</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laoreet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massa</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nisl</a:t>
            </a:r>
            <a:endParaRPr lang="es-EC" dirty="0">
              <a:latin typeface="Libre Franklin" pitchFamily="2" charset="0"/>
            </a:endParaRPr>
          </a:p>
        </p:txBody>
      </p:sp>
      <p:pic>
        <p:nvPicPr>
          <p:cNvPr id="13" name="Gráfico 12">
            <a:extLst>
              <a:ext uri="{FF2B5EF4-FFF2-40B4-BE49-F238E27FC236}">
                <a16:creationId xmlns:a16="http://schemas.microsoft.com/office/drawing/2014/main" id="{8FD3167D-C2CF-2F23-0B60-A737C4E4668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69383" y="5935197"/>
            <a:ext cx="329059" cy="475748"/>
          </a:xfrm>
          <a:prstGeom prst="rect">
            <a:avLst/>
          </a:prstGeom>
        </p:spPr>
      </p:pic>
      <p:sp>
        <p:nvSpPr>
          <p:cNvPr id="3" name="Rectángulo 2">
            <a:extLst>
              <a:ext uri="{FF2B5EF4-FFF2-40B4-BE49-F238E27FC236}">
                <a16:creationId xmlns:a16="http://schemas.microsoft.com/office/drawing/2014/main" id="{E977820A-E1B0-C68F-D075-DAE80B86CA1E}"/>
              </a:ext>
            </a:extLst>
          </p:cNvPr>
          <p:cNvSpPr/>
          <p:nvPr/>
        </p:nvSpPr>
        <p:spPr>
          <a:xfrm>
            <a:off x="589548" y="6521115"/>
            <a:ext cx="1720516" cy="345319"/>
          </a:xfrm>
          <a:prstGeom prst="rect">
            <a:avLst/>
          </a:prstGeom>
          <a:solidFill>
            <a:srgbClr val="EB63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914290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0BB66B-1D4E-B81E-EDE6-1DCEEFDF91B8}"/>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23AD7A97-BC10-9358-35FB-59CBBE7BBA77}"/>
              </a:ext>
            </a:extLst>
          </p:cNvPr>
          <p:cNvSpPr txBox="1"/>
          <p:nvPr/>
        </p:nvSpPr>
        <p:spPr>
          <a:xfrm>
            <a:off x="1873250" y="3259265"/>
            <a:ext cx="8445500" cy="923330"/>
          </a:xfrm>
          <a:prstGeom prst="rect">
            <a:avLst/>
          </a:prstGeom>
          <a:noFill/>
        </p:spPr>
        <p:txBody>
          <a:bodyPr wrap="square" rtlCol="0">
            <a:spAutoFit/>
          </a:bodyPr>
          <a:lstStyle/>
          <a:p>
            <a:r>
              <a:rPr lang="es-EC" b="0" i="0" dirty="0" err="1">
                <a:solidFill>
                  <a:srgbClr val="000000"/>
                </a:solidFill>
                <a:effectLst/>
                <a:latin typeface="Libre Franklin" pitchFamily="2" charset="0"/>
              </a:rPr>
              <a:t>Lorem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ipsum</a:t>
            </a:r>
            <a:r>
              <a:rPr lang="es-EC" b="0" i="0" dirty="0">
                <a:solidFill>
                  <a:srgbClr val="000000"/>
                </a:solidFill>
                <a:effectLst/>
                <a:latin typeface="Libre Franklin" pitchFamily="2" charset="0"/>
              </a:rPr>
              <a:t> dolor </a:t>
            </a:r>
            <a:r>
              <a:rPr lang="es-EC" b="0" i="0" dirty="0" err="1">
                <a:solidFill>
                  <a:srgbClr val="000000"/>
                </a:solidFill>
                <a:effectLst/>
                <a:latin typeface="Libre Franklin" pitchFamily="2" charset="0"/>
              </a:rPr>
              <a:t>sit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amet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consectetur</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adipiscing</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elit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Pellentesque</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fermentum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sodales</a:t>
            </a:r>
            <a:r>
              <a:rPr lang="es-EC" b="0" i="0" dirty="0">
                <a:solidFill>
                  <a:srgbClr val="000000"/>
                </a:solidFill>
                <a:effectLst/>
                <a:latin typeface="Libre Franklin" pitchFamily="2" charset="0"/>
              </a:rPr>
              <a:t> dolor non </a:t>
            </a:r>
            <a:r>
              <a:rPr lang="es-EC" b="0" i="0" dirty="0" err="1">
                <a:solidFill>
                  <a:srgbClr val="000000"/>
                </a:solidFill>
                <a:effectLst/>
                <a:latin typeface="Libre Franklin" pitchFamily="2" charset="0"/>
              </a:rPr>
              <a:t>pharetra</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Vestibulum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vel</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mattis</a:t>
            </a:r>
            <a:r>
              <a:rPr lang="es-EC" b="0" i="0" dirty="0">
                <a:solidFill>
                  <a:srgbClr val="000000"/>
                </a:solidFill>
                <a:effectLst/>
                <a:latin typeface="Libre Franklin" pitchFamily="2" charset="0"/>
              </a:rPr>
              <a:t> ex, in </a:t>
            </a:r>
            <a:r>
              <a:rPr lang="es-EC" b="0" i="0" dirty="0" err="1">
                <a:solidFill>
                  <a:srgbClr val="000000"/>
                </a:solidFill>
                <a:effectLst/>
                <a:latin typeface="Libre Franklin" pitchFamily="2" charset="0"/>
              </a:rPr>
              <a:t>varius</a:t>
            </a:r>
            <a:r>
              <a:rPr lang="es-EC" b="0" i="0" dirty="0">
                <a:solidFill>
                  <a:srgbClr val="000000"/>
                </a:solidFill>
                <a:effectLst/>
                <a:latin typeface="Libre Franklin" pitchFamily="2" charset="0"/>
              </a:rPr>
              <a:t> urna. </a:t>
            </a:r>
            <a:r>
              <a:rPr lang="es-EC" b="0" i="0" dirty="0" err="1">
                <a:solidFill>
                  <a:srgbClr val="000000"/>
                </a:solidFill>
                <a:effectLst/>
                <a:latin typeface="Libre Franklin" pitchFamily="2" charset="0"/>
              </a:rPr>
              <a:t>Integer</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laoreet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massa</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nisl</a:t>
            </a:r>
            <a:endParaRPr lang="es-EC" dirty="0">
              <a:latin typeface="Libre Franklin" pitchFamily="2" charset="0"/>
            </a:endParaRPr>
          </a:p>
        </p:txBody>
      </p:sp>
      <p:sp>
        <p:nvSpPr>
          <p:cNvPr id="10" name="CuadroTexto 9">
            <a:extLst>
              <a:ext uri="{FF2B5EF4-FFF2-40B4-BE49-F238E27FC236}">
                <a16:creationId xmlns:a16="http://schemas.microsoft.com/office/drawing/2014/main" id="{ECCE5154-CC80-779E-6E9A-2402C05E3F08}"/>
              </a:ext>
            </a:extLst>
          </p:cNvPr>
          <p:cNvSpPr txBox="1"/>
          <p:nvPr/>
        </p:nvSpPr>
        <p:spPr>
          <a:xfrm>
            <a:off x="1873250" y="4588424"/>
            <a:ext cx="8445500" cy="923330"/>
          </a:xfrm>
          <a:prstGeom prst="rect">
            <a:avLst/>
          </a:prstGeom>
          <a:noFill/>
        </p:spPr>
        <p:txBody>
          <a:bodyPr wrap="square" rtlCol="0">
            <a:spAutoFit/>
          </a:bodyPr>
          <a:lstStyle/>
          <a:p>
            <a:r>
              <a:rPr lang="es-EC" b="0" i="0" dirty="0" err="1">
                <a:solidFill>
                  <a:srgbClr val="000000"/>
                </a:solidFill>
                <a:effectLst/>
                <a:latin typeface="Libre Franklin" pitchFamily="2" charset="0"/>
              </a:rPr>
              <a:t>Lorem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ipsum</a:t>
            </a:r>
            <a:r>
              <a:rPr lang="es-EC" b="0" i="0" dirty="0">
                <a:solidFill>
                  <a:srgbClr val="000000"/>
                </a:solidFill>
                <a:effectLst/>
                <a:latin typeface="Libre Franklin" pitchFamily="2" charset="0"/>
              </a:rPr>
              <a:t> dolor </a:t>
            </a:r>
            <a:r>
              <a:rPr lang="es-EC" b="0" i="0" dirty="0" err="1">
                <a:solidFill>
                  <a:srgbClr val="000000"/>
                </a:solidFill>
                <a:effectLst/>
                <a:latin typeface="Libre Franklin" pitchFamily="2" charset="0"/>
              </a:rPr>
              <a:t>sit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amet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consectetur</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adipiscing</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elit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Pellentesque</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fermentum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sodales</a:t>
            </a:r>
            <a:r>
              <a:rPr lang="es-EC" b="0" i="0" dirty="0">
                <a:solidFill>
                  <a:srgbClr val="000000"/>
                </a:solidFill>
                <a:effectLst/>
                <a:latin typeface="Libre Franklin" pitchFamily="2" charset="0"/>
              </a:rPr>
              <a:t> dolor non </a:t>
            </a:r>
            <a:r>
              <a:rPr lang="es-EC" b="0" i="0" dirty="0" err="1">
                <a:solidFill>
                  <a:srgbClr val="000000"/>
                </a:solidFill>
                <a:effectLst/>
                <a:latin typeface="Libre Franklin" pitchFamily="2" charset="0"/>
              </a:rPr>
              <a:t>pharetra</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Vestibulum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vel</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mattis</a:t>
            </a:r>
            <a:r>
              <a:rPr lang="es-EC" b="0" i="0" dirty="0">
                <a:solidFill>
                  <a:srgbClr val="000000"/>
                </a:solidFill>
                <a:effectLst/>
                <a:latin typeface="Libre Franklin" pitchFamily="2" charset="0"/>
              </a:rPr>
              <a:t> ex, in </a:t>
            </a:r>
            <a:r>
              <a:rPr lang="es-EC" b="0" i="0" dirty="0" err="1">
                <a:solidFill>
                  <a:srgbClr val="000000"/>
                </a:solidFill>
                <a:effectLst/>
                <a:latin typeface="Libre Franklin" pitchFamily="2" charset="0"/>
              </a:rPr>
              <a:t>varius</a:t>
            </a:r>
            <a:r>
              <a:rPr lang="es-EC" b="0" i="0" dirty="0">
                <a:solidFill>
                  <a:srgbClr val="000000"/>
                </a:solidFill>
                <a:effectLst/>
                <a:latin typeface="Libre Franklin" pitchFamily="2" charset="0"/>
              </a:rPr>
              <a:t> urna. </a:t>
            </a:r>
            <a:r>
              <a:rPr lang="es-EC" b="0" i="0" dirty="0" err="1">
                <a:solidFill>
                  <a:srgbClr val="000000"/>
                </a:solidFill>
                <a:effectLst/>
                <a:latin typeface="Libre Franklin" pitchFamily="2" charset="0"/>
              </a:rPr>
              <a:t>Integer</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laoreet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massa</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nisl</a:t>
            </a:r>
            <a:endParaRPr lang="es-EC" dirty="0">
              <a:latin typeface="Libre Franklin" pitchFamily="2" charset="0"/>
            </a:endParaRPr>
          </a:p>
        </p:txBody>
      </p:sp>
      <p:pic>
        <p:nvPicPr>
          <p:cNvPr id="13" name="Gráfico 12">
            <a:extLst>
              <a:ext uri="{FF2B5EF4-FFF2-40B4-BE49-F238E27FC236}">
                <a16:creationId xmlns:a16="http://schemas.microsoft.com/office/drawing/2014/main" id="{4003F211-7B3B-44C7-152C-271C1026216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69383" y="5935197"/>
            <a:ext cx="329059" cy="475748"/>
          </a:xfrm>
          <a:prstGeom prst="rect">
            <a:avLst/>
          </a:prstGeom>
        </p:spPr>
      </p:pic>
      <p:sp>
        <p:nvSpPr>
          <p:cNvPr id="3" name="Rectángulo 2">
            <a:extLst>
              <a:ext uri="{FF2B5EF4-FFF2-40B4-BE49-F238E27FC236}">
                <a16:creationId xmlns:a16="http://schemas.microsoft.com/office/drawing/2014/main" id="{48322DAD-88A0-99E6-00BC-F5A6D89527F9}"/>
              </a:ext>
            </a:extLst>
          </p:cNvPr>
          <p:cNvSpPr/>
          <p:nvPr/>
        </p:nvSpPr>
        <p:spPr>
          <a:xfrm>
            <a:off x="589548" y="6521115"/>
            <a:ext cx="1720516" cy="345319"/>
          </a:xfrm>
          <a:prstGeom prst="rect">
            <a:avLst/>
          </a:prstGeom>
          <a:solidFill>
            <a:srgbClr val="EB63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4" name="Imagen 3" descr="Grupo de personas sentadas en el pasto&#10;&#10;Descripción generada automáticamente">
            <a:extLst>
              <a:ext uri="{FF2B5EF4-FFF2-40B4-BE49-F238E27FC236}">
                <a16:creationId xmlns:a16="http://schemas.microsoft.com/office/drawing/2014/main" id="{D6574E9D-4E5F-6F86-D2D5-00B7508F6A42}"/>
              </a:ext>
            </a:extLst>
          </p:cNvPr>
          <p:cNvPicPr>
            <a:picLocks noChangeAspect="1"/>
          </p:cNvPicPr>
          <p:nvPr/>
        </p:nvPicPr>
        <p:blipFill>
          <a:blip r:embed="rId4">
            <a:extLst>
              <a:ext uri="{28A0092B-C50C-407E-A947-70E740481C1C}">
                <a14:useLocalDpi xmlns:a14="http://schemas.microsoft.com/office/drawing/2010/main" val="0"/>
              </a:ext>
            </a:extLst>
          </a:blip>
          <a:srcRect l="197" t="20839" r="197" b="54652"/>
          <a:stretch/>
        </p:blipFill>
        <p:spPr>
          <a:xfrm>
            <a:off x="0" y="0"/>
            <a:ext cx="12192000" cy="2249905"/>
          </a:xfrm>
          <a:prstGeom prst="rect">
            <a:avLst/>
          </a:prstGeom>
        </p:spPr>
      </p:pic>
    </p:spTree>
    <p:extLst>
      <p:ext uri="{BB962C8B-B14F-4D97-AF65-F5344CB8AC3E}">
        <p14:creationId xmlns:p14="http://schemas.microsoft.com/office/powerpoint/2010/main" val="37545259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FABED-B4FA-C203-2391-1B6EC66A79EE}"/>
            </a:ext>
          </a:extLst>
        </p:cNvPr>
        <p:cNvGrpSpPr/>
        <p:nvPr/>
      </p:nvGrpSpPr>
      <p:grpSpPr>
        <a:xfrm>
          <a:off x="0" y="0"/>
          <a:ext cx="0" cy="0"/>
          <a:chOff x="0" y="0"/>
          <a:chExt cx="0" cy="0"/>
        </a:xfrm>
      </p:grpSpPr>
      <p:pic>
        <p:nvPicPr>
          <p:cNvPr id="8" name="Gráfico 7">
            <a:extLst>
              <a:ext uri="{FF2B5EF4-FFF2-40B4-BE49-F238E27FC236}">
                <a16:creationId xmlns:a16="http://schemas.microsoft.com/office/drawing/2014/main" id="{92EAC039-6482-3ECE-FB9B-19EC4C55B11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690100" y="0"/>
            <a:ext cx="2501900" cy="6858000"/>
          </a:xfrm>
          <a:prstGeom prst="rect">
            <a:avLst/>
          </a:prstGeom>
        </p:spPr>
      </p:pic>
      <p:pic>
        <p:nvPicPr>
          <p:cNvPr id="9" name="Gráfico 8">
            <a:extLst>
              <a:ext uri="{FF2B5EF4-FFF2-40B4-BE49-F238E27FC236}">
                <a16:creationId xmlns:a16="http://schemas.microsoft.com/office/drawing/2014/main" id="{575B28C7-7DD4-7A36-2851-2410B870875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12045" y="3240992"/>
            <a:ext cx="8778055" cy="376017"/>
          </a:xfrm>
          <a:prstGeom prst="rect">
            <a:avLst/>
          </a:prstGeom>
        </p:spPr>
      </p:pic>
    </p:spTree>
    <p:extLst>
      <p:ext uri="{BB962C8B-B14F-4D97-AF65-F5344CB8AC3E}">
        <p14:creationId xmlns:p14="http://schemas.microsoft.com/office/powerpoint/2010/main" val="2091455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E95275-7D2F-B4F7-66D9-D72C052AD22D}"/>
            </a:ext>
          </a:extLst>
        </p:cNvPr>
        <p:cNvGrpSpPr/>
        <p:nvPr/>
      </p:nvGrpSpPr>
      <p:grpSpPr>
        <a:xfrm>
          <a:off x="0" y="0"/>
          <a:ext cx="0" cy="0"/>
          <a:chOff x="0" y="0"/>
          <a:chExt cx="0" cy="0"/>
        </a:xfrm>
      </p:grpSpPr>
      <p:pic>
        <p:nvPicPr>
          <p:cNvPr id="7" name="Imagen 6" descr="Grupo de personas sentadas en el pasto&#10;&#10;Descripción generada automáticamente">
            <a:extLst>
              <a:ext uri="{FF2B5EF4-FFF2-40B4-BE49-F238E27FC236}">
                <a16:creationId xmlns:a16="http://schemas.microsoft.com/office/drawing/2014/main" id="{17C9EF59-617F-940E-D9E5-786871F1FA9A}"/>
              </a:ext>
            </a:extLst>
          </p:cNvPr>
          <p:cNvPicPr>
            <a:picLocks noChangeAspect="1"/>
          </p:cNvPicPr>
          <p:nvPr/>
        </p:nvPicPr>
        <p:blipFill>
          <a:blip r:embed="rId2">
            <a:extLst>
              <a:ext uri="{28A0092B-C50C-407E-A947-70E740481C1C}">
                <a14:useLocalDpi xmlns:a14="http://schemas.microsoft.com/office/drawing/2010/main" val="0"/>
              </a:ext>
            </a:extLst>
          </a:blip>
          <a:srcRect l="10748" t="12451" r="11271" b="12844"/>
          <a:stretch/>
        </p:blipFill>
        <p:spPr>
          <a:xfrm>
            <a:off x="2646948" y="0"/>
            <a:ext cx="9545052" cy="6858000"/>
          </a:xfrm>
          <a:prstGeom prst="rect">
            <a:avLst/>
          </a:prstGeom>
        </p:spPr>
      </p:pic>
      <p:sp>
        <p:nvSpPr>
          <p:cNvPr id="12" name="Rectángulo 11">
            <a:extLst>
              <a:ext uri="{FF2B5EF4-FFF2-40B4-BE49-F238E27FC236}">
                <a16:creationId xmlns:a16="http://schemas.microsoft.com/office/drawing/2014/main" id="{31E3FCB7-EDC1-F298-4EE5-659DE586030D}"/>
              </a:ext>
            </a:extLst>
          </p:cNvPr>
          <p:cNvSpPr/>
          <p:nvPr/>
        </p:nvSpPr>
        <p:spPr>
          <a:xfrm>
            <a:off x="6400800" y="0"/>
            <a:ext cx="5791200" cy="6858000"/>
          </a:xfrm>
          <a:prstGeom prst="rect">
            <a:avLst/>
          </a:prstGeom>
          <a:solidFill>
            <a:schemeClr val="tx1">
              <a:alpha val="5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1" name="Gráfico 8">
            <a:extLst>
              <a:ext uri="{FF2B5EF4-FFF2-40B4-BE49-F238E27FC236}">
                <a16:creationId xmlns:a16="http://schemas.microsoft.com/office/drawing/2014/main" id="{0DAE13ED-F055-6ADF-B468-0C2BCAC04545}"/>
              </a:ext>
            </a:extLst>
          </p:cNvPr>
          <p:cNvSpPr/>
          <p:nvPr/>
        </p:nvSpPr>
        <p:spPr>
          <a:xfrm>
            <a:off x="128336" y="0"/>
            <a:ext cx="8979471" cy="6858000"/>
          </a:xfrm>
          <a:custGeom>
            <a:avLst/>
            <a:gdLst>
              <a:gd name="connsiteX0" fmla="*/ 8979471 w 8979471"/>
              <a:gd name="connsiteY0" fmla="*/ 0 h 6858000"/>
              <a:gd name="connsiteX1" fmla="*/ 8707247 w 8979471"/>
              <a:gd name="connsiteY1" fmla="*/ 1033844 h 6858000"/>
              <a:gd name="connsiteX2" fmla="*/ 7192455 w 8979471"/>
              <a:gd name="connsiteY2" fmla="*/ 3688397 h 6858000"/>
              <a:gd name="connsiteX3" fmla="*/ 7897686 w 8979471"/>
              <a:gd name="connsiteY3" fmla="*/ 5062157 h 6858000"/>
              <a:gd name="connsiteX4" fmla="*/ 7027355 w 8979471"/>
              <a:gd name="connsiteY4" fmla="*/ 5896229 h 6858000"/>
              <a:gd name="connsiteX5" fmla="*/ 7225665 w 8979471"/>
              <a:gd name="connsiteY5" fmla="*/ 5983796 h 6858000"/>
              <a:gd name="connsiteX6" fmla="*/ 7325995 w 8979471"/>
              <a:gd name="connsiteY6" fmla="*/ 6191504 h 6858000"/>
              <a:gd name="connsiteX7" fmla="*/ 7152577 w 8979471"/>
              <a:gd name="connsiteY7" fmla="*/ 6858000 h 6858000"/>
              <a:gd name="connsiteX8" fmla="*/ 0 w 8979471"/>
              <a:gd name="connsiteY8" fmla="*/ 6858000 h 6858000"/>
              <a:gd name="connsiteX9" fmla="*/ 0 w 8979471"/>
              <a:gd name="connsiteY9" fmla="*/ 0 h 6858000"/>
              <a:gd name="connsiteX10" fmla="*/ 8979471 w 8979471"/>
              <a:gd name="connsiteY10"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79471" h="6858000">
                <a:moveTo>
                  <a:pt x="8979471" y="0"/>
                </a:moveTo>
                <a:lnTo>
                  <a:pt x="8707247" y="1033844"/>
                </a:lnTo>
                <a:cubicBezTo>
                  <a:pt x="8388287" y="2245424"/>
                  <a:pt x="7954455" y="3159189"/>
                  <a:pt x="7192455" y="3688397"/>
                </a:cubicBezTo>
                <a:cubicBezTo>
                  <a:pt x="7737539" y="3895662"/>
                  <a:pt x="8049578" y="4485259"/>
                  <a:pt x="7897686" y="5062157"/>
                </a:cubicBezTo>
                <a:cubicBezTo>
                  <a:pt x="7783449" y="5495989"/>
                  <a:pt x="7437120" y="5806059"/>
                  <a:pt x="7027355" y="5896229"/>
                </a:cubicBezTo>
                <a:lnTo>
                  <a:pt x="7225665" y="5983796"/>
                </a:lnTo>
                <a:cubicBezTo>
                  <a:pt x="7305485" y="6019038"/>
                  <a:pt x="7347966" y="6107049"/>
                  <a:pt x="7325995" y="6191504"/>
                </a:cubicBezTo>
                <a:lnTo>
                  <a:pt x="7152577" y="6858000"/>
                </a:lnTo>
                <a:lnTo>
                  <a:pt x="0" y="6858000"/>
                </a:lnTo>
                <a:lnTo>
                  <a:pt x="0" y="0"/>
                </a:lnTo>
                <a:lnTo>
                  <a:pt x="8979471" y="0"/>
                </a:lnTo>
                <a:close/>
              </a:path>
            </a:pathLst>
          </a:custGeom>
          <a:solidFill>
            <a:srgbClr val="EB6334"/>
          </a:solidFill>
          <a:ln w="6346" cap="flat">
            <a:noFill/>
            <a:prstDash val="solid"/>
            <a:miter/>
          </a:ln>
        </p:spPr>
        <p:txBody>
          <a:bodyPr rtlCol="0" anchor="ctr"/>
          <a:lstStyle/>
          <a:p>
            <a:endParaRPr lang="es-EC"/>
          </a:p>
        </p:txBody>
      </p:sp>
      <p:pic>
        <p:nvPicPr>
          <p:cNvPr id="10" name="Gráfico 9">
            <a:extLst>
              <a:ext uri="{FF2B5EF4-FFF2-40B4-BE49-F238E27FC236}">
                <a16:creationId xmlns:a16="http://schemas.microsoft.com/office/drawing/2014/main" id="{B7C3C858-D07C-C12F-DCC1-E03E2365D02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0"/>
            <a:ext cx="8978900" cy="6858000"/>
          </a:xfrm>
          <a:prstGeom prst="rect">
            <a:avLst/>
          </a:prstGeom>
        </p:spPr>
      </p:pic>
      <p:sp>
        <p:nvSpPr>
          <p:cNvPr id="13" name="CuadroTexto 12">
            <a:extLst>
              <a:ext uri="{FF2B5EF4-FFF2-40B4-BE49-F238E27FC236}">
                <a16:creationId xmlns:a16="http://schemas.microsoft.com/office/drawing/2014/main" id="{02337621-2F9F-6B80-D548-77CDEB31C8B8}"/>
              </a:ext>
            </a:extLst>
          </p:cNvPr>
          <p:cNvSpPr txBox="1"/>
          <p:nvPr/>
        </p:nvSpPr>
        <p:spPr>
          <a:xfrm>
            <a:off x="688358" y="3044280"/>
            <a:ext cx="7602184" cy="769441"/>
          </a:xfrm>
          <a:prstGeom prst="rect">
            <a:avLst/>
          </a:prstGeom>
          <a:noFill/>
        </p:spPr>
        <p:txBody>
          <a:bodyPr wrap="square" rtlCol="0">
            <a:spAutoFit/>
          </a:bodyPr>
          <a:lstStyle/>
          <a:p>
            <a:r>
              <a:rPr lang="es-ES" sz="4400" spc="600" dirty="0">
                <a:solidFill>
                  <a:srgbClr val="EB6334"/>
                </a:solidFill>
                <a:latin typeface="Libre Franklin ExtraBold" pitchFamily="2" charset="0"/>
              </a:rPr>
              <a:t>TÍTULO</a:t>
            </a:r>
            <a:r>
              <a:rPr lang="es-ES" sz="4400" spc="600" dirty="0">
                <a:solidFill>
                  <a:srgbClr val="233A3F"/>
                </a:solidFill>
                <a:latin typeface="Libre Franklin ExtraBold" pitchFamily="2" charset="0"/>
              </a:rPr>
              <a:t> </a:t>
            </a:r>
            <a:r>
              <a:rPr lang="es-ES" sz="4400" spc="600" dirty="0" err="1">
                <a:solidFill>
                  <a:schemeClr val="bg1"/>
                </a:solidFill>
                <a:latin typeface="Libre Franklin ExtraBold" pitchFamily="2" charset="0"/>
              </a:rPr>
              <a:t>TÍTULO</a:t>
            </a:r>
            <a:endParaRPr lang="es-EC" sz="4400" spc="600" dirty="0">
              <a:solidFill>
                <a:schemeClr val="bg1"/>
              </a:solidFill>
              <a:latin typeface="Libre Franklin ExtraBold" pitchFamily="2" charset="0"/>
            </a:endParaRPr>
          </a:p>
        </p:txBody>
      </p:sp>
      <p:pic>
        <p:nvPicPr>
          <p:cNvPr id="3" name="Gráfico 2">
            <a:extLst>
              <a:ext uri="{FF2B5EF4-FFF2-40B4-BE49-F238E27FC236}">
                <a16:creationId xmlns:a16="http://schemas.microsoft.com/office/drawing/2014/main" id="{F3E8C689-3098-22C5-CCFC-0DF5F7FFA3F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6661" y="715617"/>
            <a:ext cx="2539945" cy="503001"/>
          </a:xfrm>
          <a:prstGeom prst="rect">
            <a:avLst/>
          </a:prstGeom>
        </p:spPr>
      </p:pic>
      <p:sp>
        <p:nvSpPr>
          <p:cNvPr id="4" name="CuadroTexto 3">
            <a:extLst>
              <a:ext uri="{FF2B5EF4-FFF2-40B4-BE49-F238E27FC236}">
                <a16:creationId xmlns:a16="http://schemas.microsoft.com/office/drawing/2014/main" id="{D4D34DBC-74D2-293D-D4A9-6DF8148692E2}"/>
              </a:ext>
            </a:extLst>
          </p:cNvPr>
          <p:cNvSpPr txBox="1"/>
          <p:nvPr/>
        </p:nvSpPr>
        <p:spPr>
          <a:xfrm>
            <a:off x="688358" y="6142382"/>
            <a:ext cx="7602184" cy="338554"/>
          </a:xfrm>
          <a:prstGeom prst="rect">
            <a:avLst/>
          </a:prstGeom>
          <a:noFill/>
        </p:spPr>
        <p:txBody>
          <a:bodyPr wrap="square" rtlCol="0">
            <a:spAutoFit/>
          </a:bodyPr>
          <a:lstStyle/>
          <a:p>
            <a:r>
              <a:rPr lang="es-ES" sz="1600" spc="600" dirty="0">
                <a:solidFill>
                  <a:srgbClr val="EB6334"/>
                </a:solidFill>
                <a:latin typeface="Libre Franklin Light" pitchFamily="2" charset="0"/>
              </a:rPr>
              <a:t>www</a:t>
            </a:r>
            <a:r>
              <a:rPr lang="es-ES" sz="1600" b="1" i="1" spc="600" dirty="0">
                <a:solidFill>
                  <a:srgbClr val="EB6334"/>
                </a:solidFill>
                <a:latin typeface="Libre Franklin Light" pitchFamily="2" charset="0"/>
              </a:rPr>
              <a:t>.uhemisferios</a:t>
            </a:r>
            <a:r>
              <a:rPr lang="es-ES" sz="1600" spc="600" dirty="0">
                <a:solidFill>
                  <a:srgbClr val="EB6334"/>
                </a:solidFill>
                <a:latin typeface="Libre Franklin Light" pitchFamily="2" charset="0"/>
              </a:rPr>
              <a:t>.edu.ec</a:t>
            </a:r>
            <a:endParaRPr lang="es-EC" sz="1600" spc="600" dirty="0">
              <a:solidFill>
                <a:srgbClr val="233A3F"/>
              </a:solidFill>
              <a:latin typeface="Libre Franklin Light" pitchFamily="2" charset="0"/>
            </a:endParaRPr>
          </a:p>
        </p:txBody>
      </p:sp>
    </p:spTree>
    <p:extLst>
      <p:ext uri="{BB962C8B-B14F-4D97-AF65-F5344CB8AC3E}">
        <p14:creationId xmlns:p14="http://schemas.microsoft.com/office/powerpoint/2010/main" val="2670451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09AB2F-093F-EC35-7AD7-16E7FC13E96C}"/>
            </a:ext>
          </a:extLst>
        </p:cNvPr>
        <p:cNvGrpSpPr/>
        <p:nvPr/>
      </p:nvGrpSpPr>
      <p:grpSpPr>
        <a:xfrm>
          <a:off x="0" y="0"/>
          <a:ext cx="0" cy="0"/>
          <a:chOff x="0" y="0"/>
          <a:chExt cx="0" cy="0"/>
        </a:xfrm>
      </p:grpSpPr>
      <p:pic>
        <p:nvPicPr>
          <p:cNvPr id="4" name="Gráfico 3">
            <a:extLst>
              <a:ext uri="{FF2B5EF4-FFF2-40B4-BE49-F238E27FC236}">
                <a16:creationId xmlns:a16="http://schemas.microsoft.com/office/drawing/2014/main" id="{F468CBC3-9E17-F29A-5EBB-678C791CF93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2" name="CuadroTexto 1">
            <a:extLst>
              <a:ext uri="{FF2B5EF4-FFF2-40B4-BE49-F238E27FC236}">
                <a16:creationId xmlns:a16="http://schemas.microsoft.com/office/drawing/2014/main" id="{C8BDFA50-F7DD-8310-0AA1-F9953F802B4B}"/>
              </a:ext>
            </a:extLst>
          </p:cNvPr>
          <p:cNvSpPr txBox="1"/>
          <p:nvPr/>
        </p:nvSpPr>
        <p:spPr>
          <a:xfrm>
            <a:off x="1873250" y="1390958"/>
            <a:ext cx="2989921" cy="523220"/>
          </a:xfrm>
          <a:prstGeom prst="rect">
            <a:avLst/>
          </a:prstGeom>
          <a:noFill/>
        </p:spPr>
        <p:txBody>
          <a:bodyPr wrap="none" rtlCol="0">
            <a:spAutoFit/>
          </a:bodyPr>
          <a:lstStyle/>
          <a:p>
            <a:r>
              <a:rPr lang="es-ES" sz="2800" b="1" dirty="0">
                <a:solidFill>
                  <a:srgbClr val="F7632F"/>
                </a:solidFill>
                <a:latin typeface="Libre Franklin ExtraBold" pitchFamily="2" charset="0"/>
              </a:rPr>
              <a:t>TÍTULO </a:t>
            </a:r>
            <a:r>
              <a:rPr lang="es-ES" sz="2800" b="1" dirty="0" err="1">
                <a:solidFill>
                  <a:srgbClr val="F7632F"/>
                </a:solidFill>
                <a:latin typeface="Libre Franklin ExtraBold" pitchFamily="2" charset="0"/>
              </a:rPr>
              <a:t>TÍTULO</a:t>
            </a:r>
            <a:endParaRPr lang="es-EC" sz="2800" b="1" dirty="0">
              <a:solidFill>
                <a:srgbClr val="F7632F"/>
              </a:solidFill>
              <a:latin typeface="Libre Franklin ExtraBold" pitchFamily="2" charset="0"/>
            </a:endParaRPr>
          </a:p>
        </p:txBody>
      </p:sp>
      <p:sp>
        <p:nvSpPr>
          <p:cNvPr id="8" name="CuadroTexto 7">
            <a:extLst>
              <a:ext uri="{FF2B5EF4-FFF2-40B4-BE49-F238E27FC236}">
                <a16:creationId xmlns:a16="http://schemas.microsoft.com/office/drawing/2014/main" id="{40CE6266-F360-B412-7B89-FE096BB2A048}"/>
              </a:ext>
            </a:extLst>
          </p:cNvPr>
          <p:cNvSpPr txBox="1"/>
          <p:nvPr/>
        </p:nvSpPr>
        <p:spPr>
          <a:xfrm>
            <a:off x="1873250" y="2488449"/>
            <a:ext cx="8445500" cy="923330"/>
          </a:xfrm>
          <a:prstGeom prst="rect">
            <a:avLst/>
          </a:prstGeom>
          <a:noFill/>
        </p:spPr>
        <p:txBody>
          <a:bodyPr wrap="square" rtlCol="0">
            <a:spAutoFit/>
          </a:bodyPr>
          <a:lstStyle/>
          <a:p>
            <a:r>
              <a:rPr lang="es-EC" b="0" i="0" dirty="0" err="1">
                <a:solidFill>
                  <a:schemeClr val="bg1"/>
                </a:solidFill>
                <a:effectLst/>
                <a:latin typeface="Libre Franklin" pitchFamily="2" charset="0"/>
              </a:rPr>
              <a:t>Lorem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ipsum</a:t>
            </a:r>
            <a:r>
              <a:rPr lang="es-EC" b="0" i="0" dirty="0">
                <a:solidFill>
                  <a:schemeClr val="bg1"/>
                </a:solidFill>
                <a:effectLst/>
                <a:latin typeface="Libre Franklin" pitchFamily="2" charset="0"/>
              </a:rPr>
              <a:t> dolor </a:t>
            </a:r>
            <a:r>
              <a:rPr lang="es-EC" b="0" i="0" dirty="0" err="1">
                <a:solidFill>
                  <a:schemeClr val="bg1"/>
                </a:solidFill>
                <a:effectLst/>
                <a:latin typeface="Libre Franklin" pitchFamily="2" charset="0"/>
              </a:rPr>
              <a:t>sit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amet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consectetur</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adipiscing</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elit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Pellentesque</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fermentum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sodales</a:t>
            </a:r>
            <a:r>
              <a:rPr lang="es-EC" b="0" i="0" dirty="0">
                <a:solidFill>
                  <a:schemeClr val="bg1"/>
                </a:solidFill>
                <a:effectLst/>
                <a:latin typeface="Libre Franklin" pitchFamily="2" charset="0"/>
              </a:rPr>
              <a:t> dolor non </a:t>
            </a:r>
            <a:r>
              <a:rPr lang="es-EC" b="0" i="0" dirty="0" err="1">
                <a:solidFill>
                  <a:schemeClr val="bg1"/>
                </a:solidFill>
                <a:effectLst/>
                <a:latin typeface="Libre Franklin" pitchFamily="2" charset="0"/>
              </a:rPr>
              <a:t>pharetra</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Vestibulum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vel</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mattis</a:t>
            </a:r>
            <a:r>
              <a:rPr lang="es-EC" b="0" i="0" dirty="0">
                <a:solidFill>
                  <a:schemeClr val="bg1"/>
                </a:solidFill>
                <a:effectLst/>
                <a:latin typeface="Libre Franklin" pitchFamily="2" charset="0"/>
              </a:rPr>
              <a:t> ex, in </a:t>
            </a:r>
            <a:r>
              <a:rPr lang="es-EC" b="0" i="0" dirty="0" err="1">
                <a:solidFill>
                  <a:schemeClr val="bg1"/>
                </a:solidFill>
                <a:effectLst/>
                <a:latin typeface="Libre Franklin" pitchFamily="2" charset="0"/>
              </a:rPr>
              <a:t>varius</a:t>
            </a:r>
            <a:r>
              <a:rPr lang="es-EC" b="0" i="0" dirty="0">
                <a:solidFill>
                  <a:schemeClr val="bg1"/>
                </a:solidFill>
                <a:effectLst/>
                <a:latin typeface="Libre Franklin" pitchFamily="2" charset="0"/>
              </a:rPr>
              <a:t> urna. </a:t>
            </a:r>
            <a:r>
              <a:rPr lang="es-EC" b="0" i="0" dirty="0" err="1">
                <a:solidFill>
                  <a:schemeClr val="bg1"/>
                </a:solidFill>
                <a:effectLst/>
                <a:latin typeface="Libre Franklin" pitchFamily="2" charset="0"/>
              </a:rPr>
              <a:t>Integer</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laoreet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massa</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nisl</a:t>
            </a:r>
            <a:endParaRPr lang="es-EC" dirty="0">
              <a:solidFill>
                <a:schemeClr val="bg1"/>
              </a:solidFill>
              <a:latin typeface="Libre Franklin" pitchFamily="2" charset="0"/>
            </a:endParaRPr>
          </a:p>
        </p:txBody>
      </p:sp>
      <p:sp>
        <p:nvSpPr>
          <p:cNvPr id="10" name="CuadroTexto 9">
            <a:extLst>
              <a:ext uri="{FF2B5EF4-FFF2-40B4-BE49-F238E27FC236}">
                <a16:creationId xmlns:a16="http://schemas.microsoft.com/office/drawing/2014/main" id="{E6EEC6F6-0A1B-D8F2-8960-C78D275A48B2}"/>
              </a:ext>
            </a:extLst>
          </p:cNvPr>
          <p:cNvSpPr txBox="1"/>
          <p:nvPr/>
        </p:nvSpPr>
        <p:spPr>
          <a:xfrm>
            <a:off x="1873250" y="3817608"/>
            <a:ext cx="8445500" cy="923330"/>
          </a:xfrm>
          <a:prstGeom prst="rect">
            <a:avLst/>
          </a:prstGeom>
          <a:noFill/>
        </p:spPr>
        <p:txBody>
          <a:bodyPr wrap="square" rtlCol="0">
            <a:spAutoFit/>
          </a:bodyPr>
          <a:lstStyle/>
          <a:p>
            <a:r>
              <a:rPr lang="es-EC" b="0" i="0" dirty="0" err="1">
                <a:solidFill>
                  <a:schemeClr val="bg1"/>
                </a:solidFill>
                <a:effectLst/>
                <a:latin typeface="Libre Franklin" pitchFamily="2" charset="0"/>
              </a:rPr>
              <a:t>Lorem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ipsum</a:t>
            </a:r>
            <a:r>
              <a:rPr lang="es-EC" b="0" i="0" dirty="0">
                <a:solidFill>
                  <a:schemeClr val="bg1"/>
                </a:solidFill>
                <a:effectLst/>
                <a:latin typeface="Libre Franklin" pitchFamily="2" charset="0"/>
              </a:rPr>
              <a:t> dolor </a:t>
            </a:r>
            <a:r>
              <a:rPr lang="es-EC" b="0" i="0" dirty="0" err="1">
                <a:solidFill>
                  <a:schemeClr val="bg1"/>
                </a:solidFill>
                <a:effectLst/>
                <a:latin typeface="Libre Franklin" pitchFamily="2" charset="0"/>
              </a:rPr>
              <a:t>sit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amet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consectetur</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adipiscing</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elit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Pellentesque</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fermentum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sodales</a:t>
            </a:r>
            <a:r>
              <a:rPr lang="es-EC" b="0" i="0" dirty="0">
                <a:solidFill>
                  <a:schemeClr val="bg1"/>
                </a:solidFill>
                <a:effectLst/>
                <a:latin typeface="Libre Franklin" pitchFamily="2" charset="0"/>
              </a:rPr>
              <a:t> dolor non </a:t>
            </a:r>
            <a:r>
              <a:rPr lang="es-EC" b="0" i="0" dirty="0" err="1">
                <a:solidFill>
                  <a:schemeClr val="bg1"/>
                </a:solidFill>
                <a:effectLst/>
                <a:latin typeface="Libre Franklin" pitchFamily="2" charset="0"/>
              </a:rPr>
              <a:t>pharetra</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Vestibulum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vel</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mattis</a:t>
            </a:r>
            <a:r>
              <a:rPr lang="es-EC" b="0" i="0" dirty="0">
                <a:solidFill>
                  <a:schemeClr val="bg1"/>
                </a:solidFill>
                <a:effectLst/>
                <a:latin typeface="Libre Franklin" pitchFamily="2" charset="0"/>
              </a:rPr>
              <a:t> ex, in </a:t>
            </a:r>
            <a:r>
              <a:rPr lang="es-EC" b="0" i="0" dirty="0" err="1">
                <a:solidFill>
                  <a:schemeClr val="bg1"/>
                </a:solidFill>
                <a:effectLst/>
                <a:latin typeface="Libre Franklin" pitchFamily="2" charset="0"/>
              </a:rPr>
              <a:t>varius</a:t>
            </a:r>
            <a:r>
              <a:rPr lang="es-EC" b="0" i="0" dirty="0">
                <a:solidFill>
                  <a:schemeClr val="bg1"/>
                </a:solidFill>
                <a:effectLst/>
                <a:latin typeface="Libre Franklin" pitchFamily="2" charset="0"/>
              </a:rPr>
              <a:t> urna. </a:t>
            </a:r>
            <a:r>
              <a:rPr lang="es-EC" b="0" i="0" dirty="0" err="1">
                <a:solidFill>
                  <a:schemeClr val="bg1"/>
                </a:solidFill>
                <a:effectLst/>
                <a:latin typeface="Libre Franklin" pitchFamily="2" charset="0"/>
              </a:rPr>
              <a:t>Integer</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laoreet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massa</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nisl</a:t>
            </a:r>
            <a:endParaRPr lang="es-EC" dirty="0">
              <a:solidFill>
                <a:schemeClr val="bg1"/>
              </a:solidFill>
              <a:latin typeface="Libre Franklin" pitchFamily="2" charset="0"/>
            </a:endParaRPr>
          </a:p>
        </p:txBody>
      </p:sp>
      <p:pic>
        <p:nvPicPr>
          <p:cNvPr id="13" name="Gráfico 12">
            <a:extLst>
              <a:ext uri="{FF2B5EF4-FFF2-40B4-BE49-F238E27FC236}">
                <a16:creationId xmlns:a16="http://schemas.microsoft.com/office/drawing/2014/main" id="{68BB3194-1124-F1C3-7130-181DE92671E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269383" y="5935197"/>
            <a:ext cx="329059" cy="475748"/>
          </a:xfrm>
          <a:prstGeom prst="rect">
            <a:avLst/>
          </a:prstGeom>
        </p:spPr>
      </p:pic>
      <p:sp>
        <p:nvSpPr>
          <p:cNvPr id="3" name="Rectángulo 2">
            <a:extLst>
              <a:ext uri="{FF2B5EF4-FFF2-40B4-BE49-F238E27FC236}">
                <a16:creationId xmlns:a16="http://schemas.microsoft.com/office/drawing/2014/main" id="{9753FC5A-BD65-94B5-85F8-97BE7CA17C09}"/>
              </a:ext>
            </a:extLst>
          </p:cNvPr>
          <p:cNvSpPr/>
          <p:nvPr/>
        </p:nvSpPr>
        <p:spPr>
          <a:xfrm>
            <a:off x="589548" y="6521115"/>
            <a:ext cx="1720516" cy="345319"/>
          </a:xfrm>
          <a:prstGeom prst="rect">
            <a:avLst/>
          </a:prstGeom>
          <a:solidFill>
            <a:srgbClr val="EB63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9747190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D848CA-2A35-5229-7D2C-23BA7800EFB9}"/>
            </a:ext>
          </a:extLst>
        </p:cNvPr>
        <p:cNvGrpSpPr/>
        <p:nvPr/>
      </p:nvGrpSpPr>
      <p:grpSpPr>
        <a:xfrm>
          <a:off x="0" y="0"/>
          <a:ext cx="0" cy="0"/>
          <a:chOff x="0" y="0"/>
          <a:chExt cx="0" cy="0"/>
        </a:xfrm>
      </p:grpSpPr>
      <p:pic>
        <p:nvPicPr>
          <p:cNvPr id="2" name="Gráfico 1">
            <a:extLst>
              <a:ext uri="{FF2B5EF4-FFF2-40B4-BE49-F238E27FC236}">
                <a16:creationId xmlns:a16="http://schemas.microsoft.com/office/drawing/2014/main" id="{03570AC0-6464-54CC-CB64-0120321E4A4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8" name="CuadroTexto 7">
            <a:extLst>
              <a:ext uri="{FF2B5EF4-FFF2-40B4-BE49-F238E27FC236}">
                <a16:creationId xmlns:a16="http://schemas.microsoft.com/office/drawing/2014/main" id="{AB87BD22-EFEB-3993-5B81-16C180CA3F86}"/>
              </a:ext>
            </a:extLst>
          </p:cNvPr>
          <p:cNvSpPr txBox="1"/>
          <p:nvPr/>
        </p:nvSpPr>
        <p:spPr>
          <a:xfrm>
            <a:off x="1873250" y="3259265"/>
            <a:ext cx="8445500" cy="923330"/>
          </a:xfrm>
          <a:prstGeom prst="rect">
            <a:avLst/>
          </a:prstGeom>
          <a:noFill/>
        </p:spPr>
        <p:txBody>
          <a:bodyPr wrap="square" rtlCol="0">
            <a:spAutoFit/>
          </a:bodyPr>
          <a:lstStyle/>
          <a:p>
            <a:r>
              <a:rPr lang="es-EC" b="0" i="0" dirty="0" err="1">
                <a:solidFill>
                  <a:schemeClr val="bg1"/>
                </a:solidFill>
                <a:effectLst/>
                <a:latin typeface="Libre Franklin" pitchFamily="2" charset="0"/>
              </a:rPr>
              <a:t>Lorem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ipsum</a:t>
            </a:r>
            <a:r>
              <a:rPr lang="es-EC" b="0" i="0" dirty="0">
                <a:solidFill>
                  <a:schemeClr val="bg1"/>
                </a:solidFill>
                <a:effectLst/>
                <a:latin typeface="Libre Franklin" pitchFamily="2" charset="0"/>
              </a:rPr>
              <a:t> dolor </a:t>
            </a:r>
            <a:r>
              <a:rPr lang="es-EC" b="0" i="0" dirty="0" err="1">
                <a:solidFill>
                  <a:schemeClr val="bg1"/>
                </a:solidFill>
                <a:effectLst/>
                <a:latin typeface="Libre Franklin" pitchFamily="2" charset="0"/>
              </a:rPr>
              <a:t>sit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amet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consectetur</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adipiscing</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elit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Pellentesque</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fermentum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sodales</a:t>
            </a:r>
            <a:r>
              <a:rPr lang="es-EC" b="0" i="0" dirty="0">
                <a:solidFill>
                  <a:schemeClr val="bg1"/>
                </a:solidFill>
                <a:effectLst/>
                <a:latin typeface="Libre Franklin" pitchFamily="2" charset="0"/>
              </a:rPr>
              <a:t> dolor non </a:t>
            </a:r>
            <a:r>
              <a:rPr lang="es-EC" b="0" i="0" dirty="0" err="1">
                <a:solidFill>
                  <a:schemeClr val="bg1"/>
                </a:solidFill>
                <a:effectLst/>
                <a:latin typeface="Libre Franklin" pitchFamily="2" charset="0"/>
              </a:rPr>
              <a:t>pharetra</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Vestibulum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vel</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mattis</a:t>
            </a:r>
            <a:r>
              <a:rPr lang="es-EC" b="0" i="0" dirty="0">
                <a:solidFill>
                  <a:schemeClr val="bg1"/>
                </a:solidFill>
                <a:effectLst/>
                <a:latin typeface="Libre Franklin" pitchFamily="2" charset="0"/>
              </a:rPr>
              <a:t> ex, in </a:t>
            </a:r>
            <a:r>
              <a:rPr lang="es-EC" b="0" i="0" dirty="0" err="1">
                <a:solidFill>
                  <a:schemeClr val="bg1"/>
                </a:solidFill>
                <a:effectLst/>
                <a:latin typeface="Libre Franklin" pitchFamily="2" charset="0"/>
              </a:rPr>
              <a:t>varius</a:t>
            </a:r>
            <a:r>
              <a:rPr lang="es-EC" b="0" i="0" dirty="0">
                <a:solidFill>
                  <a:schemeClr val="bg1"/>
                </a:solidFill>
                <a:effectLst/>
                <a:latin typeface="Libre Franklin" pitchFamily="2" charset="0"/>
              </a:rPr>
              <a:t> urna. </a:t>
            </a:r>
            <a:r>
              <a:rPr lang="es-EC" b="0" i="0" dirty="0" err="1">
                <a:solidFill>
                  <a:schemeClr val="bg1"/>
                </a:solidFill>
                <a:effectLst/>
                <a:latin typeface="Libre Franklin" pitchFamily="2" charset="0"/>
              </a:rPr>
              <a:t>Integer</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laoreet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massa</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nisl</a:t>
            </a:r>
            <a:endParaRPr lang="es-EC" dirty="0">
              <a:solidFill>
                <a:schemeClr val="bg1"/>
              </a:solidFill>
              <a:latin typeface="Libre Franklin" pitchFamily="2" charset="0"/>
            </a:endParaRPr>
          </a:p>
        </p:txBody>
      </p:sp>
      <p:sp>
        <p:nvSpPr>
          <p:cNvPr id="10" name="CuadroTexto 9">
            <a:extLst>
              <a:ext uri="{FF2B5EF4-FFF2-40B4-BE49-F238E27FC236}">
                <a16:creationId xmlns:a16="http://schemas.microsoft.com/office/drawing/2014/main" id="{3137812B-9ECD-B721-E058-21B6A1EEE7BE}"/>
              </a:ext>
            </a:extLst>
          </p:cNvPr>
          <p:cNvSpPr txBox="1"/>
          <p:nvPr/>
        </p:nvSpPr>
        <p:spPr>
          <a:xfrm>
            <a:off x="1873250" y="4588424"/>
            <a:ext cx="8445500" cy="923330"/>
          </a:xfrm>
          <a:prstGeom prst="rect">
            <a:avLst/>
          </a:prstGeom>
          <a:noFill/>
        </p:spPr>
        <p:txBody>
          <a:bodyPr wrap="square" rtlCol="0">
            <a:spAutoFit/>
          </a:bodyPr>
          <a:lstStyle/>
          <a:p>
            <a:r>
              <a:rPr lang="es-EC" b="0" i="0" dirty="0" err="1">
                <a:solidFill>
                  <a:schemeClr val="bg1"/>
                </a:solidFill>
                <a:effectLst/>
                <a:latin typeface="Libre Franklin" pitchFamily="2" charset="0"/>
              </a:rPr>
              <a:t>Lorem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ipsum</a:t>
            </a:r>
            <a:r>
              <a:rPr lang="es-EC" b="0" i="0" dirty="0">
                <a:solidFill>
                  <a:schemeClr val="bg1"/>
                </a:solidFill>
                <a:effectLst/>
                <a:latin typeface="Libre Franklin" pitchFamily="2" charset="0"/>
              </a:rPr>
              <a:t> dolor </a:t>
            </a:r>
            <a:r>
              <a:rPr lang="es-EC" b="0" i="0" dirty="0" err="1">
                <a:solidFill>
                  <a:schemeClr val="bg1"/>
                </a:solidFill>
                <a:effectLst/>
                <a:latin typeface="Libre Franklin" pitchFamily="2" charset="0"/>
              </a:rPr>
              <a:t>sit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amet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consectetur</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adipiscing</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elit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Pellentesque</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fermentum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sodales</a:t>
            </a:r>
            <a:r>
              <a:rPr lang="es-EC" b="0" i="0" dirty="0">
                <a:solidFill>
                  <a:schemeClr val="bg1"/>
                </a:solidFill>
                <a:effectLst/>
                <a:latin typeface="Libre Franklin" pitchFamily="2" charset="0"/>
              </a:rPr>
              <a:t> dolor non </a:t>
            </a:r>
            <a:r>
              <a:rPr lang="es-EC" b="0" i="0" dirty="0" err="1">
                <a:solidFill>
                  <a:schemeClr val="bg1"/>
                </a:solidFill>
                <a:effectLst/>
                <a:latin typeface="Libre Franklin" pitchFamily="2" charset="0"/>
              </a:rPr>
              <a:t>pharetra</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Vestibulum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vel</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mattis</a:t>
            </a:r>
            <a:r>
              <a:rPr lang="es-EC" b="0" i="0" dirty="0">
                <a:solidFill>
                  <a:schemeClr val="bg1"/>
                </a:solidFill>
                <a:effectLst/>
                <a:latin typeface="Libre Franklin" pitchFamily="2" charset="0"/>
              </a:rPr>
              <a:t> ex, in </a:t>
            </a:r>
            <a:r>
              <a:rPr lang="es-EC" b="0" i="0" dirty="0" err="1">
                <a:solidFill>
                  <a:schemeClr val="bg1"/>
                </a:solidFill>
                <a:effectLst/>
                <a:latin typeface="Libre Franklin" pitchFamily="2" charset="0"/>
              </a:rPr>
              <a:t>varius</a:t>
            </a:r>
            <a:r>
              <a:rPr lang="es-EC" b="0" i="0" dirty="0">
                <a:solidFill>
                  <a:schemeClr val="bg1"/>
                </a:solidFill>
                <a:effectLst/>
                <a:latin typeface="Libre Franklin" pitchFamily="2" charset="0"/>
              </a:rPr>
              <a:t> urna. </a:t>
            </a:r>
            <a:r>
              <a:rPr lang="es-EC" b="0" i="0" dirty="0" err="1">
                <a:solidFill>
                  <a:schemeClr val="bg1"/>
                </a:solidFill>
                <a:effectLst/>
                <a:latin typeface="Libre Franklin" pitchFamily="2" charset="0"/>
              </a:rPr>
              <a:t>Integer</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laoreet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massa</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nisl</a:t>
            </a:r>
            <a:endParaRPr lang="es-EC" dirty="0">
              <a:solidFill>
                <a:schemeClr val="bg1"/>
              </a:solidFill>
              <a:latin typeface="Libre Franklin" pitchFamily="2" charset="0"/>
            </a:endParaRPr>
          </a:p>
        </p:txBody>
      </p:sp>
      <p:pic>
        <p:nvPicPr>
          <p:cNvPr id="13" name="Gráfico 12">
            <a:extLst>
              <a:ext uri="{FF2B5EF4-FFF2-40B4-BE49-F238E27FC236}">
                <a16:creationId xmlns:a16="http://schemas.microsoft.com/office/drawing/2014/main" id="{760133A1-0CAC-051B-9D44-C445C9A28A3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269383" y="5935197"/>
            <a:ext cx="329059" cy="475748"/>
          </a:xfrm>
          <a:prstGeom prst="rect">
            <a:avLst/>
          </a:prstGeom>
        </p:spPr>
      </p:pic>
      <p:sp>
        <p:nvSpPr>
          <p:cNvPr id="3" name="Rectángulo 2">
            <a:extLst>
              <a:ext uri="{FF2B5EF4-FFF2-40B4-BE49-F238E27FC236}">
                <a16:creationId xmlns:a16="http://schemas.microsoft.com/office/drawing/2014/main" id="{0F93DC5F-BE29-2408-6AF0-F6CA670954EA}"/>
              </a:ext>
            </a:extLst>
          </p:cNvPr>
          <p:cNvSpPr/>
          <p:nvPr/>
        </p:nvSpPr>
        <p:spPr>
          <a:xfrm>
            <a:off x="589548" y="6521115"/>
            <a:ext cx="1720516" cy="345319"/>
          </a:xfrm>
          <a:prstGeom prst="rect">
            <a:avLst/>
          </a:prstGeom>
          <a:solidFill>
            <a:srgbClr val="EB63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4" name="Imagen 3" descr="Grupo de personas sentadas en el pasto&#10;&#10;Descripción generada automáticamente">
            <a:extLst>
              <a:ext uri="{FF2B5EF4-FFF2-40B4-BE49-F238E27FC236}">
                <a16:creationId xmlns:a16="http://schemas.microsoft.com/office/drawing/2014/main" id="{7C1305A6-16A8-8072-1ABC-9F28AD4338E7}"/>
              </a:ext>
            </a:extLst>
          </p:cNvPr>
          <p:cNvPicPr>
            <a:picLocks noChangeAspect="1"/>
          </p:cNvPicPr>
          <p:nvPr/>
        </p:nvPicPr>
        <p:blipFill>
          <a:blip r:embed="rId6">
            <a:extLst>
              <a:ext uri="{28A0092B-C50C-407E-A947-70E740481C1C}">
                <a14:useLocalDpi xmlns:a14="http://schemas.microsoft.com/office/drawing/2010/main" val="0"/>
              </a:ext>
            </a:extLst>
          </a:blip>
          <a:srcRect l="197" t="20839" r="197" b="54652"/>
          <a:stretch/>
        </p:blipFill>
        <p:spPr>
          <a:xfrm>
            <a:off x="0" y="0"/>
            <a:ext cx="12192000" cy="2249905"/>
          </a:xfrm>
          <a:prstGeom prst="rect">
            <a:avLst/>
          </a:prstGeom>
        </p:spPr>
      </p:pic>
    </p:spTree>
    <p:extLst>
      <p:ext uri="{BB962C8B-B14F-4D97-AF65-F5344CB8AC3E}">
        <p14:creationId xmlns:p14="http://schemas.microsoft.com/office/powerpoint/2010/main" val="7692338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9F0FA0-9220-8DB4-D639-4E981F808725}"/>
            </a:ext>
          </a:extLst>
        </p:cNvPr>
        <p:cNvGrpSpPr/>
        <p:nvPr/>
      </p:nvGrpSpPr>
      <p:grpSpPr>
        <a:xfrm>
          <a:off x="0" y="0"/>
          <a:ext cx="0" cy="0"/>
          <a:chOff x="0" y="0"/>
          <a:chExt cx="0" cy="0"/>
        </a:xfrm>
      </p:grpSpPr>
      <p:pic>
        <p:nvPicPr>
          <p:cNvPr id="3" name="Gráfico 2">
            <a:extLst>
              <a:ext uri="{FF2B5EF4-FFF2-40B4-BE49-F238E27FC236}">
                <a16:creationId xmlns:a16="http://schemas.microsoft.com/office/drawing/2014/main" id="{AE0CDB89-B11C-E6B7-49CE-DD90A2B8E8D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pic>
        <p:nvPicPr>
          <p:cNvPr id="6" name="Gráfico 5">
            <a:extLst>
              <a:ext uri="{FF2B5EF4-FFF2-40B4-BE49-F238E27FC236}">
                <a16:creationId xmlns:a16="http://schemas.microsoft.com/office/drawing/2014/main" id="{B1196541-2EF2-6ACE-1E3F-B3A5D509711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0673" y="3240992"/>
            <a:ext cx="8778055" cy="376017"/>
          </a:xfrm>
          <a:prstGeom prst="rect">
            <a:avLst/>
          </a:prstGeom>
        </p:spPr>
      </p:pic>
      <p:pic>
        <p:nvPicPr>
          <p:cNvPr id="8" name="Gráfico 7">
            <a:extLst>
              <a:ext uri="{FF2B5EF4-FFF2-40B4-BE49-F238E27FC236}">
                <a16:creationId xmlns:a16="http://schemas.microsoft.com/office/drawing/2014/main" id="{E1A0D081-68B7-ECF6-6ACB-F9DAE3932AB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690100" y="0"/>
            <a:ext cx="2501900" cy="6858000"/>
          </a:xfrm>
          <a:prstGeom prst="rect">
            <a:avLst/>
          </a:prstGeom>
        </p:spPr>
      </p:pic>
    </p:spTree>
    <p:extLst>
      <p:ext uri="{BB962C8B-B14F-4D97-AF65-F5344CB8AC3E}">
        <p14:creationId xmlns:p14="http://schemas.microsoft.com/office/powerpoint/2010/main" val="135484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3EB0FC-5036-307B-B075-473FE8865D9F}"/>
            </a:ext>
          </a:extLst>
        </p:cNvPr>
        <p:cNvGrpSpPr/>
        <p:nvPr/>
      </p:nvGrpSpPr>
      <p:grpSpPr>
        <a:xfrm>
          <a:off x="0" y="0"/>
          <a:ext cx="0" cy="0"/>
          <a:chOff x="0" y="0"/>
          <a:chExt cx="0" cy="0"/>
        </a:xfrm>
      </p:grpSpPr>
      <p:pic>
        <p:nvPicPr>
          <p:cNvPr id="4" name="Imagen 3" descr="Grupo de personas sentadas en el pasto&#10;&#10;Descripción generada automáticamente">
            <a:extLst>
              <a:ext uri="{FF2B5EF4-FFF2-40B4-BE49-F238E27FC236}">
                <a16:creationId xmlns:a16="http://schemas.microsoft.com/office/drawing/2014/main" id="{1AE92080-7394-DCD8-C2F4-3FB38A653961}"/>
              </a:ext>
            </a:extLst>
          </p:cNvPr>
          <p:cNvPicPr>
            <a:picLocks noChangeAspect="1"/>
          </p:cNvPicPr>
          <p:nvPr/>
        </p:nvPicPr>
        <p:blipFill>
          <a:blip r:embed="rId2">
            <a:extLst>
              <a:ext uri="{28A0092B-C50C-407E-A947-70E740481C1C}">
                <a14:useLocalDpi xmlns:a14="http://schemas.microsoft.com/office/drawing/2010/main" val="0"/>
              </a:ext>
            </a:extLst>
          </a:blip>
          <a:srcRect l="35027" t="12451" r="11270" b="12844"/>
          <a:stretch/>
        </p:blipFill>
        <p:spPr>
          <a:xfrm>
            <a:off x="5618746" y="0"/>
            <a:ext cx="6573253" cy="6858000"/>
          </a:xfrm>
          <a:prstGeom prst="rect">
            <a:avLst/>
          </a:prstGeom>
        </p:spPr>
      </p:pic>
      <p:sp>
        <p:nvSpPr>
          <p:cNvPr id="5" name="Rectángulo 4">
            <a:extLst>
              <a:ext uri="{FF2B5EF4-FFF2-40B4-BE49-F238E27FC236}">
                <a16:creationId xmlns:a16="http://schemas.microsoft.com/office/drawing/2014/main" id="{C753F6D8-5ADE-8A91-B0B2-AF2DF632107B}"/>
              </a:ext>
            </a:extLst>
          </p:cNvPr>
          <p:cNvSpPr/>
          <p:nvPr/>
        </p:nvSpPr>
        <p:spPr>
          <a:xfrm>
            <a:off x="5792537" y="0"/>
            <a:ext cx="6399463" cy="6858000"/>
          </a:xfrm>
          <a:prstGeom prst="rect">
            <a:avLst/>
          </a:prstGeom>
          <a:solidFill>
            <a:schemeClr val="tx1">
              <a:alpha val="3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3" name="Gráfico 2">
            <a:extLst>
              <a:ext uri="{FF2B5EF4-FFF2-40B4-BE49-F238E27FC236}">
                <a16:creationId xmlns:a16="http://schemas.microsoft.com/office/drawing/2014/main" id="{2D103E94-5CDA-AB60-93A3-D8E3ED47BAE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6200000">
            <a:off x="2185737" y="3251200"/>
            <a:ext cx="6858000" cy="355600"/>
          </a:xfrm>
          <a:prstGeom prst="rect">
            <a:avLst/>
          </a:prstGeom>
        </p:spPr>
      </p:pic>
      <p:sp>
        <p:nvSpPr>
          <p:cNvPr id="7" name="CuadroTexto 6">
            <a:extLst>
              <a:ext uri="{FF2B5EF4-FFF2-40B4-BE49-F238E27FC236}">
                <a16:creationId xmlns:a16="http://schemas.microsoft.com/office/drawing/2014/main" id="{950C03E3-C19C-0066-3B73-45EAC2CCE3DA}"/>
              </a:ext>
            </a:extLst>
          </p:cNvPr>
          <p:cNvSpPr txBox="1"/>
          <p:nvPr/>
        </p:nvSpPr>
        <p:spPr>
          <a:xfrm>
            <a:off x="637674" y="1347538"/>
            <a:ext cx="1784463" cy="769441"/>
          </a:xfrm>
          <a:prstGeom prst="rect">
            <a:avLst/>
          </a:prstGeom>
          <a:noFill/>
        </p:spPr>
        <p:txBody>
          <a:bodyPr wrap="none" rtlCol="0">
            <a:spAutoFit/>
          </a:bodyPr>
          <a:lstStyle/>
          <a:p>
            <a:r>
              <a:rPr lang="es-ES" sz="4400" b="1" dirty="0">
                <a:solidFill>
                  <a:srgbClr val="EB6334"/>
                </a:solidFill>
                <a:latin typeface="Libre Franklin" pitchFamily="2" charset="0"/>
              </a:rPr>
              <a:t>Título</a:t>
            </a:r>
            <a:endParaRPr lang="es-EC" sz="4400" b="1" dirty="0">
              <a:solidFill>
                <a:srgbClr val="EB6334"/>
              </a:solidFill>
              <a:latin typeface="Libre Franklin" pitchFamily="2" charset="0"/>
            </a:endParaRPr>
          </a:p>
        </p:txBody>
      </p:sp>
      <p:sp>
        <p:nvSpPr>
          <p:cNvPr id="9" name="CuadroTexto 8">
            <a:extLst>
              <a:ext uri="{FF2B5EF4-FFF2-40B4-BE49-F238E27FC236}">
                <a16:creationId xmlns:a16="http://schemas.microsoft.com/office/drawing/2014/main" id="{DFCDC3A2-FE14-2D77-BE6E-E8496622AF73}"/>
              </a:ext>
            </a:extLst>
          </p:cNvPr>
          <p:cNvSpPr txBox="1"/>
          <p:nvPr/>
        </p:nvSpPr>
        <p:spPr>
          <a:xfrm>
            <a:off x="637674" y="2851483"/>
            <a:ext cx="3970421" cy="2172390"/>
          </a:xfrm>
          <a:prstGeom prst="rect">
            <a:avLst/>
          </a:prstGeom>
          <a:noFill/>
        </p:spPr>
        <p:txBody>
          <a:bodyPr wrap="square" rtlCol="0">
            <a:spAutoFit/>
          </a:bodyPr>
          <a:lstStyle/>
          <a:p>
            <a:pPr algn="just">
              <a:spcAft>
                <a:spcPts val="1125"/>
              </a:spcAft>
            </a:pPr>
            <a:r>
              <a:rPr lang="es-EC" sz="1400" b="0" i="0" dirty="0" err="1">
                <a:solidFill>
                  <a:srgbClr val="000000"/>
                </a:solidFill>
                <a:effectLst/>
                <a:latin typeface="Libre Franklin" pitchFamily="2" charset="0"/>
              </a:rPr>
              <a:t>Lorem</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ipsum</a:t>
            </a:r>
            <a:r>
              <a:rPr lang="es-EC" sz="1400" b="0" i="0" dirty="0">
                <a:solidFill>
                  <a:srgbClr val="000000"/>
                </a:solidFill>
                <a:effectLst/>
                <a:latin typeface="Libre Franklin" pitchFamily="2" charset="0"/>
              </a:rPr>
              <a:t> dolor </a:t>
            </a:r>
            <a:r>
              <a:rPr lang="es-EC" sz="1400" b="0" i="0" dirty="0" err="1">
                <a:solidFill>
                  <a:srgbClr val="000000"/>
                </a:solidFill>
                <a:effectLst/>
                <a:latin typeface="Libre Franklin" pitchFamily="2" charset="0"/>
              </a:rPr>
              <a:t>sit</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amet</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consectetur</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adipiscing</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elit</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Fusce</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molestie</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gravida</a:t>
            </a:r>
            <a:r>
              <a:rPr lang="es-EC" sz="1400" b="0" i="0" dirty="0">
                <a:solidFill>
                  <a:srgbClr val="000000"/>
                </a:solidFill>
                <a:effectLst/>
                <a:latin typeface="Libre Franklin" pitchFamily="2" charset="0"/>
              </a:rPr>
              <a:t> nunc, ac </a:t>
            </a:r>
            <a:r>
              <a:rPr lang="es-EC" sz="1400" b="0" i="0" dirty="0" err="1">
                <a:solidFill>
                  <a:srgbClr val="000000"/>
                </a:solidFill>
                <a:effectLst/>
                <a:latin typeface="Libre Franklin" pitchFamily="2" charset="0"/>
              </a:rPr>
              <a:t>hendrerit</a:t>
            </a:r>
            <a:r>
              <a:rPr lang="es-EC" sz="1400" b="0" i="0" dirty="0">
                <a:solidFill>
                  <a:srgbClr val="000000"/>
                </a:solidFill>
                <a:effectLst/>
                <a:latin typeface="Libre Franklin" pitchFamily="2" charset="0"/>
              </a:rPr>
              <a:t> libero </a:t>
            </a:r>
            <a:r>
              <a:rPr lang="es-EC" sz="1400" b="0" i="0" dirty="0" err="1">
                <a:solidFill>
                  <a:srgbClr val="000000"/>
                </a:solidFill>
                <a:effectLst/>
                <a:latin typeface="Libre Franklin" pitchFamily="2" charset="0"/>
              </a:rPr>
              <a:t>vulputate</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efficitur</a:t>
            </a:r>
            <a:r>
              <a:rPr lang="es-EC" sz="1400" b="0" i="0" dirty="0">
                <a:solidFill>
                  <a:srgbClr val="000000"/>
                </a:solidFill>
                <a:effectLst/>
                <a:latin typeface="Libre Franklin" pitchFamily="2" charset="0"/>
              </a:rPr>
              <a:t>. Sed at </a:t>
            </a:r>
            <a:r>
              <a:rPr lang="es-EC" sz="1400" b="0" i="0" dirty="0" err="1">
                <a:solidFill>
                  <a:srgbClr val="000000"/>
                </a:solidFill>
                <a:effectLst/>
                <a:latin typeface="Libre Franklin" pitchFamily="2" charset="0"/>
              </a:rPr>
              <a:t>convallis</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dui</a:t>
            </a:r>
            <a:r>
              <a:rPr lang="es-EC" sz="1400" b="0" i="0" dirty="0">
                <a:solidFill>
                  <a:srgbClr val="000000"/>
                </a:solidFill>
                <a:effectLst/>
                <a:latin typeface="Libre Franklin" pitchFamily="2" charset="0"/>
              </a:rPr>
              <a:t>. Sed </a:t>
            </a:r>
            <a:r>
              <a:rPr lang="es-EC" sz="1400" b="0" i="0" dirty="0" err="1">
                <a:solidFill>
                  <a:srgbClr val="000000"/>
                </a:solidFill>
                <a:effectLst/>
                <a:latin typeface="Libre Franklin" pitchFamily="2" charset="0"/>
              </a:rPr>
              <a:t>facilisis</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eu</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tellus</a:t>
            </a:r>
            <a:r>
              <a:rPr lang="es-EC" sz="1400" b="0" i="0" dirty="0">
                <a:solidFill>
                  <a:srgbClr val="000000"/>
                </a:solidFill>
                <a:effectLst/>
                <a:latin typeface="Libre Franklin" pitchFamily="2" charset="0"/>
              </a:rPr>
              <a:t> et ornare. </a:t>
            </a:r>
            <a:r>
              <a:rPr lang="es-EC" sz="1400" b="0" i="0" dirty="0" err="1">
                <a:solidFill>
                  <a:srgbClr val="000000"/>
                </a:solidFill>
                <a:effectLst/>
                <a:latin typeface="Libre Franklin" pitchFamily="2" charset="0"/>
              </a:rPr>
              <a:t>Proin</a:t>
            </a:r>
            <a:r>
              <a:rPr lang="es-EC" sz="1400" b="0" i="0" dirty="0">
                <a:solidFill>
                  <a:srgbClr val="000000"/>
                </a:solidFill>
                <a:effectLst/>
                <a:latin typeface="Libre Franklin" pitchFamily="2" charset="0"/>
              </a:rPr>
              <a:t> id odio tortor. </a:t>
            </a:r>
            <a:r>
              <a:rPr lang="es-EC" sz="1400" b="0" i="0" dirty="0" err="1">
                <a:solidFill>
                  <a:srgbClr val="000000"/>
                </a:solidFill>
                <a:effectLst/>
                <a:latin typeface="Libre Franklin" pitchFamily="2" charset="0"/>
              </a:rPr>
              <a:t>Praesent</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dictum</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blandit</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nisl</a:t>
            </a:r>
            <a:r>
              <a:rPr lang="es-EC" sz="1400" b="0" i="0" dirty="0">
                <a:solidFill>
                  <a:srgbClr val="000000"/>
                </a:solidFill>
                <a:effectLst/>
                <a:latin typeface="Libre Franklin" pitchFamily="2" charset="0"/>
              </a:rPr>
              <a:t> in </a:t>
            </a:r>
            <a:r>
              <a:rPr lang="es-EC" sz="1400" b="0" i="0" dirty="0" err="1">
                <a:solidFill>
                  <a:srgbClr val="000000"/>
                </a:solidFill>
                <a:effectLst/>
                <a:latin typeface="Libre Franklin" pitchFamily="2" charset="0"/>
              </a:rPr>
              <a:t>tristique</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Aliquam</a:t>
            </a:r>
            <a:r>
              <a:rPr lang="es-EC" sz="1400" b="0" i="0" dirty="0">
                <a:solidFill>
                  <a:srgbClr val="000000"/>
                </a:solidFill>
                <a:effectLst/>
                <a:latin typeface="Libre Franklin" pitchFamily="2" charset="0"/>
              </a:rPr>
              <a:t> lacinia </a:t>
            </a:r>
            <a:r>
              <a:rPr lang="es-EC" sz="1400" b="0" i="0" dirty="0" err="1">
                <a:solidFill>
                  <a:srgbClr val="000000"/>
                </a:solidFill>
                <a:effectLst/>
                <a:latin typeface="Libre Franklin" pitchFamily="2" charset="0"/>
              </a:rPr>
              <a:t>nisi</a:t>
            </a:r>
            <a:r>
              <a:rPr lang="es-EC" sz="1400" b="0" i="0" dirty="0">
                <a:solidFill>
                  <a:srgbClr val="000000"/>
                </a:solidFill>
                <a:effectLst/>
                <a:latin typeface="Libre Franklin" pitchFamily="2" charset="0"/>
              </a:rPr>
              <a:t> id.</a:t>
            </a:r>
          </a:p>
          <a:p>
            <a:pPr algn="just">
              <a:spcAft>
                <a:spcPts val="1125"/>
              </a:spcAft>
            </a:pPr>
            <a:r>
              <a:rPr lang="es-EC" sz="1400" b="0" i="0" dirty="0" err="1">
                <a:solidFill>
                  <a:srgbClr val="000000"/>
                </a:solidFill>
                <a:effectLst/>
                <a:latin typeface="Libre Franklin" pitchFamily="2" charset="0"/>
              </a:rPr>
              <a:t>Nam</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nec</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nisl</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vel</a:t>
            </a:r>
            <a:r>
              <a:rPr lang="es-EC" sz="1400" b="0" i="0" dirty="0">
                <a:solidFill>
                  <a:srgbClr val="000000"/>
                </a:solidFill>
                <a:effectLst/>
                <a:latin typeface="Libre Franklin" pitchFamily="2" charset="0"/>
              </a:rPr>
              <a:t> urna </a:t>
            </a:r>
            <a:r>
              <a:rPr lang="es-EC" sz="1400" b="0" i="0" dirty="0" err="1">
                <a:solidFill>
                  <a:srgbClr val="000000"/>
                </a:solidFill>
                <a:effectLst/>
                <a:latin typeface="Libre Franklin" pitchFamily="2" charset="0"/>
              </a:rPr>
              <a:t>euismod</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egestas</a:t>
            </a:r>
            <a:r>
              <a:rPr lang="es-EC" sz="1400" b="0" i="0" dirty="0">
                <a:solidFill>
                  <a:srgbClr val="000000"/>
                </a:solidFill>
                <a:effectLst/>
                <a:latin typeface="Libre Franklin" pitchFamily="2" charset="0"/>
              </a:rPr>
              <a:t>. Mauris </a:t>
            </a:r>
            <a:r>
              <a:rPr lang="es-EC" sz="1400" b="0" i="0" dirty="0" err="1">
                <a:solidFill>
                  <a:srgbClr val="000000"/>
                </a:solidFill>
                <a:effectLst/>
                <a:latin typeface="Libre Franklin" pitchFamily="2" charset="0"/>
              </a:rPr>
              <a:t>lobortis</a:t>
            </a:r>
            <a:r>
              <a:rPr lang="es-EC" sz="1400" b="0" i="0" dirty="0">
                <a:solidFill>
                  <a:srgbClr val="000000"/>
                </a:solidFill>
                <a:effectLst/>
                <a:latin typeface="Libre Franklin" pitchFamily="2" charset="0"/>
              </a:rPr>
              <a:t> a </a:t>
            </a:r>
            <a:r>
              <a:rPr lang="es-EC" sz="1400" b="0" i="0" dirty="0" err="1">
                <a:solidFill>
                  <a:srgbClr val="000000"/>
                </a:solidFill>
                <a:effectLst/>
                <a:latin typeface="Libre Franklin" pitchFamily="2" charset="0"/>
              </a:rPr>
              <a:t>felis</a:t>
            </a:r>
            <a:r>
              <a:rPr lang="es-EC" sz="1400" b="0" i="0" dirty="0">
                <a:solidFill>
                  <a:srgbClr val="000000"/>
                </a:solidFill>
                <a:effectLst/>
                <a:latin typeface="Libre Franklin" pitchFamily="2" charset="0"/>
              </a:rPr>
              <a:t> id </a:t>
            </a:r>
            <a:r>
              <a:rPr lang="es-EC" sz="1400" b="0" i="0" dirty="0" err="1">
                <a:solidFill>
                  <a:srgbClr val="000000"/>
                </a:solidFill>
                <a:effectLst/>
                <a:latin typeface="Libre Franklin" pitchFamily="2" charset="0"/>
              </a:rPr>
              <a:t>molestie</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Integer</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sagittis</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est</a:t>
            </a:r>
            <a:r>
              <a:rPr lang="es-EC" sz="1400" b="0" i="0" dirty="0">
                <a:solidFill>
                  <a:srgbClr val="000000"/>
                </a:solidFill>
                <a:effectLst/>
                <a:latin typeface="Libre Franklin" pitchFamily="2" charset="0"/>
              </a:rPr>
              <a:t> ut </a:t>
            </a:r>
            <a:r>
              <a:rPr lang="es-EC" sz="1400" b="0" i="0" dirty="0" err="1">
                <a:solidFill>
                  <a:srgbClr val="000000"/>
                </a:solidFill>
                <a:effectLst/>
                <a:latin typeface="Libre Franklin" pitchFamily="2" charset="0"/>
              </a:rPr>
              <a:t>dui</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tempus</a:t>
            </a:r>
            <a:r>
              <a:rPr lang="es-EC" sz="1400" b="0" i="0" dirty="0">
                <a:solidFill>
                  <a:srgbClr val="000000"/>
                </a:solidFill>
                <a:effectLst/>
                <a:latin typeface="Libre Franklin" pitchFamily="2" charset="0"/>
              </a:rPr>
              <a:t> </a:t>
            </a:r>
            <a:r>
              <a:rPr lang="es-EC" sz="1400" b="0" i="0" dirty="0" err="1">
                <a:solidFill>
                  <a:srgbClr val="000000"/>
                </a:solidFill>
                <a:effectLst/>
                <a:latin typeface="Libre Franklin" pitchFamily="2" charset="0"/>
              </a:rPr>
              <a:t>sollicitudin</a:t>
            </a:r>
            <a:r>
              <a:rPr lang="es-EC" sz="1400" b="0" i="0" dirty="0">
                <a:solidFill>
                  <a:srgbClr val="000000"/>
                </a:solidFill>
                <a:effectLst/>
                <a:latin typeface="Libre Franklin" pitchFamily="2" charset="0"/>
              </a:rPr>
              <a:t>. </a:t>
            </a:r>
            <a:endParaRPr lang="es-EC" sz="1400" dirty="0">
              <a:latin typeface="Libre Franklin" pitchFamily="2" charset="0"/>
            </a:endParaRPr>
          </a:p>
        </p:txBody>
      </p:sp>
    </p:spTree>
    <p:extLst>
      <p:ext uri="{BB962C8B-B14F-4D97-AF65-F5344CB8AC3E}">
        <p14:creationId xmlns:p14="http://schemas.microsoft.com/office/powerpoint/2010/main" val="3054459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09BA8E-A4FC-74EC-0C72-6599B5A029BA}"/>
            </a:ext>
          </a:extLst>
        </p:cNvPr>
        <p:cNvGrpSpPr/>
        <p:nvPr/>
      </p:nvGrpSpPr>
      <p:grpSpPr>
        <a:xfrm>
          <a:off x="0" y="0"/>
          <a:ext cx="0" cy="0"/>
          <a:chOff x="0" y="0"/>
          <a:chExt cx="0" cy="0"/>
        </a:xfrm>
      </p:grpSpPr>
      <p:sp>
        <p:nvSpPr>
          <p:cNvPr id="2" name="CuadroTexto 1">
            <a:extLst>
              <a:ext uri="{FF2B5EF4-FFF2-40B4-BE49-F238E27FC236}">
                <a16:creationId xmlns:a16="http://schemas.microsoft.com/office/drawing/2014/main" id="{0179DD39-0778-1875-53AC-917C51101F44}"/>
              </a:ext>
            </a:extLst>
          </p:cNvPr>
          <p:cNvSpPr txBox="1"/>
          <p:nvPr/>
        </p:nvSpPr>
        <p:spPr>
          <a:xfrm>
            <a:off x="484710" y="484302"/>
            <a:ext cx="2183611" cy="400110"/>
          </a:xfrm>
          <a:prstGeom prst="rect">
            <a:avLst/>
          </a:prstGeom>
          <a:noFill/>
        </p:spPr>
        <p:txBody>
          <a:bodyPr wrap="none" rtlCol="0">
            <a:spAutoFit/>
          </a:bodyPr>
          <a:lstStyle/>
          <a:p>
            <a:r>
              <a:rPr lang="es-ES" sz="2000" b="1" dirty="0">
                <a:solidFill>
                  <a:srgbClr val="F7632F"/>
                </a:solidFill>
                <a:latin typeface="Libre Franklin" pitchFamily="2" charset="0"/>
              </a:rPr>
              <a:t>TÍTULO </a:t>
            </a:r>
            <a:r>
              <a:rPr lang="es-ES" sz="2000" b="1" dirty="0" err="1">
                <a:solidFill>
                  <a:srgbClr val="F7632F"/>
                </a:solidFill>
                <a:latin typeface="Libre Franklin" pitchFamily="2" charset="0"/>
              </a:rPr>
              <a:t>TÍTULO</a:t>
            </a:r>
            <a:endParaRPr lang="es-EC" sz="2000" b="1" dirty="0">
              <a:solidFill>
                <a:srgbClr val="F7632F"/>
              </a:solidFill>
              <a:latin typeface="Libre Franklin" pitchFamily="2" charset="0"/>
            </a:endParaRPr>
          </a:p>
        </p:txBody>
      </p:sp>
      <p:sp>
        <p:nvSpPr>
          <p:cNvPr id="6" name="Rectángulo 5">
            <a:extLst>
              <a:ext uri="{FF2B5EF4-FFF2-40B4-BE49-F238E27FC236}">
                <a16:creationId xmlns:a16="http://schemas.microsoft.com/office/drawing/2014/main" id="{5B1F0FA3-85FE-363C-C0FF-BE9EE24BA15E}"/>
              </a:ext>
            </a:extLst>
          </p:cNvPr>
          <p:cNvSpPr/>
          <p:nvPr/>
        </p:nvSpPr>
        <p:spPr>
          <a:xfrm flipV="1">
            <a:off x="3124200" y="655944"/>
            <a:ext cx="9067799" cy="49855"/>
          </a:xfrm>
          <a:prstGeom prst="rect">
            <a:avLst/>
          </a:prstGeom>
          <a:solidFill>
            <a:srgbClr val="F763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CuadroTexto 7">
            <a:extLst>
              <a:ext uri="{FF2B5EF4-FFF2-40B4-BE49-F238E27FC236}">
                <a16:creationId xmlns:a16="http://schemas.microsoft.com/office/drawing/2014/main" id="{C6083186-0FB5-6116-8020-CDF18C511BF3}"/>
              </a:ext>
            </a:extLst>
          </p:cNvPr>
          <p:cNvSpPr txBox="1"/>
          <p:nvPr/>
        </p:nvSpPr>
        <p:spPr>
          <a:xfrm>
            <a:off x="1873250" y="2103438"/>
            <a:ext cx="8445500" cy="923330"/>
          </a:xfrm>
          <a:prstGeom prst="rect">
            <a:avLst/>
          </a:prstGeom>
          <a:noFill/>
        </p:spPr>
        <p:txBody>
          <a:bodyPr wrap="square" rtlCol="0">
            <a:spAutoFit/>
          </a:bodyPr>
          <a:lstStyle/>
          <a:p>
            <a:r>
              <a:rPr lang="es-EC" b="0" i="0" dirty="0" err="1">
                <a:solidFill>
                  <a:srgbClr val="000000"/>
                </a:solidFill>
                <a:effectLst/>
                <a:latin typeface="Libre Franklin" pitchFamily="2" charset="0"/>
              </a:rPr>
              <a:t>Lorem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ipsum</a:t>
            </a:r>
            <a:r>
              <a:rPr lang="es-EC" b="0" i="0" dirty="0">
                <a:solidFill>
                  <a:srgbClr val="000000"/>
                </a:solidFill>
                <a:effectLst/>
                <a:latin typeface="Libre Franklin" pitchFamily="2" charset="0"/>
              </a:rPr>
              <a:t> dolor </a:t>
            </a:r>
            <a:r>
              <a:rPr lang="es-EC" b="0" i="0" dirty="0" err="1">
                <a:solidFill>
                  <a:srgbClr val="000000"/>
                </a:solidFill>
                <a:effectLst/>
                <a:latin typeface="Libre Franklin" pitchFamily="2" charset="0"/>
              </a:rPr>
              <a:t>sit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amet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consectetur</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adipiscing</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elit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Pellentesque</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fermentum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sodales</a:t>
            </a:r>
            <a:r>
              <a:rPr lang="es-EC" b="0" i="0" dirty="0">
                <a:solidFill>
                  <a:srgbClr val="000000"/>
                </a:solidFill>
                <a:effectLst/>
                <a:latin typeface="Libre Franklin" pitchFamily="2" charset="0"/>
              </a:rPr>
              <a:t> dolor non </a:t>
            </a:r>
            <a:r>
              <a:rPr lang="es-EC" b="0" i="0" dirty="0" err="1">
                <a:solidFill>
                  <a:srgbClr val="000000"/>
                </a:solidFill>
                <a:effectLst/>
                <a:latin typeface="Libre Franklin" pitchFamily="2" charset="0"/>
              </a:rPr>
              <a:t>pharetra</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Vestibulum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vel</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mattis</a:t>
            </a:r>
            <a:r>
              <a:rPr lang="es-EC" b="0" i="0" dirty="0">
                <a:solidFill>
                  <a:srgbClr val="000000"/>
                </a:solidFill>
                <a:effectLst/>
                <a:latin typeface="Libre Franklin" pitchFamily="2" charset="0"/>
              </a:rPr>
              <a:t> ex, in </a:t>
            </a:r>
            <a:r>
              <a:rPr lang="es-EC" b="0" i="0" dirty="0" err="1">
                <a:solidFill>
                  <a:srgbClr val="000000"/>
                </a:solidFill>
                <a:effectLst/>
                <a:latin typeface="Libre Franklin" pitchFamily="2" charset="0"/>
              </a:rPr>
              <a:t>varius</a:t>
            </a:r>
            <a:r>
              <a:rPr lang="es-EC" b="0" i="0" dirty="0">
                <a:solidFill>
                  <a:srgbClr val="000000"/>
                </a:solidFill>
                <a:effectLst/>
                <a:latin typeface="Libre Franklin" pitchFamily="2" charset="0"/>
              </a:rPr>
              <a:t> urna. </a:t>
            </a:r>
            <a:r>
              <a:rPr lang="es-EC" b="0" i="0" dirty="0" err="1">
                <a:solidFill>
                  <a:srgbClr val="000000"/>
                </a:solidFill>
                <a:effectLst/>
                <a:latin typeface="Libre Franklin" pitchFamily="2" charset="0"/>
              </a:rPr>
              <a:t>Integer</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laoreet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massa</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nisl</a:t>
            </a:r>
            <a:endParaRPr lang="es-EC" dirty="0">
              <a:latin typeface="Libre Franklin" pitchFamily="2" charset="0"/>
            </a:endParaRPr>
          </a:p>
        </p:txBody>
      </p:sp>
      <p:sp>
        <p:nvSpPr>
          <p:cNvPr id="10" name="CuadroTexto 9">
            <a:extLst>
              <a:ext uri="{FF2B5EF4-FFF2-40B4-BE49-F238E27FC236}">
                <a16:creationId xmlns:a16="http://schemas.microsoft.com/office/drawing/2014/main" id="{C5370A5A-298C-526D-D85B-68A2BE211758}"/>
              </a:ext>
            </a:extLst>
          </p:cNvPr>
          <p:cNvSpPr txBox="1"/>
          <p:nvPr/>
        </p:nvSpPr>
        <p:spPr>
          <a:xfrm>
            <a:off x="1873250" y="3432597"/>
            <a:ext cx="8445500" cy="923330"/>
          </a:xfrm>
          <a:prstGeom prst="rect">
            <a:avLst/>
          </a:prstGeom>
          <a:noFill/>
        </p:spPr>
        <p:txBody>
          <a:bodyPr wrap="square" rtlCol="0">
            <a:spAutoFit/>
          </a:bodyPr>
          <a:lstStyle/>
          <a:p>
            <a:r>
              <a:rPr lang="es-EC" b="0" i="0" dirty="0" err="1">
                <a:solidFill>
                  <a:srgbClr val="000000"/>
                </a:solidFill>
                <a:effectLst/>
                <a:latin typeface="Libre Franklin" pitchFamily="2" charset="0"/>
              </a:rPr>
              <a:t>Lorem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ipsum</a:t>
            </a:r>
            <a:r>
              <a:rPr lang="es-EC" b="0" i="0" dirty="0">
                <a:solidFill>
                  <a:srgbClr val="000000"/>
                </a:solidFill>
                <a:effectLst/>
                <a:latin typeface="Libre Franklin" pitchFamily="2" charset="0"/>
              </a:rPr>
              <a:t> dolor </a:t>
            </a:r>
            <a:r>
              <a:rPr lang="es-EC" b="0" i="0" dirty="0" err="1">
                <a:solidFill>
                  <a:srgbClr val="000000"/>
                </a:solidFill>
                <a:effectLst/>
                <a:latin typeface="Libre Franklin" pitchFamily="2" charset="0"/>
              </a:rPr>
              <a:t>sit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amet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consectetur</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adipiscing</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elit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Pellentesque</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fermentum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sodales</a:t>
            </a:r>
            <a:r>
              <a:rPr lang="es-EC" b="0" i="0" dirty="0">
                <a:solidFill>
                  <a:srgbClr val="000000"/>
                </a:solidFill>
                <a:effectLst/>
                <a:latin typeface="Libre Franklin" pitchFamily="2" charset="0"/>
              </a:rPr>
              <a:t> dolor non </a:t>
            </a:r>
            <a:r>
              <a:rPr lang="es-EC" b="0" i="0" dirty="0" err="1">
                <a:solidFill>
                  <a:srgbClr val="000000"/>
                </a:solidFill>
                <a:effectLst/>
                <a:latin typeface="Libre Franklin" pitchFamily="2" charset="0"/>
              </a:rPr>
              <a:t>pharetra</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Vestibulum</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vel</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mattis</a:t>
            </a:r>
            <a:r>
              <a:rPr lang="es-EC" b="0" i="0" dirty="0">
                <a:solidFill>
                  <a:srgbClr val="000000"/>
                </a:solidFill>
                <a:effectLst/>
                <a:latin typeface="Libre Franklin" pitchFamily="2" charset="0"/>
              </a:rPr>
              <a:t> ex, in </a:t>
            </a:r>
            <a:r>
              <a:rPr lang="es-EC" b="0" i="0" dirty="0" err="1">
                <a:solidFill>
                  <a:srgbClr val="000000"/>
                </a:solidFill>
                <a:effectLst/>
                <a:latin typeface="Libre Franklin" pitchFamily="2" charset="0"/>
              </a:rPr>
              <a:t>varius</a:t>
            </a:r>
            <a:r>
              <a:rPr lang="es-EC" b="0" i="0" dirty="0">
                <a:solidFill>
                  <a:srgbClr val="000000"/>
                </a:solidFill>
                <a:effectLst/>
                <a:latin typeface="Libre Franklin" pitchFamily="2" charset="0"/>
              </a:rPr>
              <a:t> urna. </a:t>
            </a:r>
            <a:r>
              <a:rPr lang="es-EC" b="0" i="0" dirty="0" err="1">
                <a:solidFill>
                  <a:srgbClr val="000000"/>
                </a:solidFill>
                <a:effectLst/>
                <a:latin typeface="Libre Franklin" pitchFamily="2" charset="0"/>
              </a:rPr>
              <a:t>Integer</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laoreet</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massa</a:t>
            </a:r>
            <a:r>
              <a:rPr lang="es-EC" b="0" i="0" dirty="0">
                <a:solidFill>
                  <a:srgbClr val="000000"/>
                </a:solidFill>
                <a:effectLst/>
                <a:latin typeface="Libre Franklin" pitchFamily="2" charset="0"/>
              </a:rPr>
              <a:t> </a:t>
            </a:r>
            <a:r>
              <a:rPr lang="es-EC" b="0" i="0" dirty="0" err="1">
                <a:solidFill>
                  <a:srgbClr val="000000"/>
                </a:solidFill>
                <a:effectLst/>
                <a:latin typeface="Libre Franklin" pitchFamily="2" charset="0"/>
              </a:rPr>
              <a:t>nisl</a:t>
            </a:r>
            <a:endParaRPr lang="es-EC" dirty="0">
              <a:latin typeface="Libre Franklin" pitchFamily="2" charset="0"/>
            </a:endParaRPr>
          </a:p>
        </p:txBody>
      </p:sp>
      <p:pic>
        <p:nvPicPr>
          <p:cNvPr id="11" name="Gráfico 10">
            <a:extLst>
              <a:ext uri="{FF2B5EF4-FFF2-40B4-BE49-F238E27FC236}">
                <a16:creationId xmlns:a16="http://schemas.microsoft.com/office/drawing/2014/main" id="{A57D8623-2027-3229-2C83-55B47F81758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6605337"/>
            <a:ext cx="12192000" cy="261098"/>
          </a:xfrm>
          <a:prstGeom prst="rect">
            <a:avLst/>
          </a:prstGeom>
        </p:spPr>
      </p:pic>
      <p:pic>
        <p:nvPicPr>
          <p:cNvPr id="13" name="Gráfico 12">
            <a:extLst>
              <a:ext uri="{FF2B5EF4-FFF2-40B4-BE49-F238E27FC236}">
                <a16:creationId xmlns:a16="http://schemas.microsoft.com/office/drawing/2014/main" id="{BF35FC79-865A-5BA6-A30F-8E45793C045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97720" y="5605833"/>
            <a:ext cx="405260" cy="585918"/>
          </a:xfrm>
          <a:prstGeom prst="rect">
            <a:avLst/>
          </a:prstGeom>
        </p:spPr>
      </p:pic>
    </p:spTree>
    <p:extLst>
      <p:ext uri="{BB962C8B-B14F-4D97-AF65-F5344CB8AC3E}">
        <p14:creationId xmlns:p14="http://schemas.microsoft.com/office/powerpoint/2010/main" val="620040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189BD0-CE05-77C4-0AF7-F49F77AA68F7}"/>
            </a:ext>
          </a:extLst>
        </p:cNvPr>
        <p:cNvGrpSpPr/>
        <p:nvPr/>
      </p:nvGrpSpPr>
      <p:grpSpPr>
        <a:xfrm>
          <a:off x="0" y="0"/>
          <a:ext cx="0" cy="0"/>
          <a:chOff x="0" y="0"/>
          <a:chExt cx="0" cy="0"/>
        </a:xfrm>
      </p:grpSpPr>
      <p:pic>
        <p:nvPicPr>
          <p:cNvPr id="10" name="Gráfico 9">
            <a:extLst>
              <a:ext uri="{FF2B5EF4-FFF2-40B4-BE49-F238E27FC236}">
                <a16:creationId xmlns:a16="http://schemas.microsoft.com/office/drawing/2014/main" id="{693F9B65-0F7A-5454-B0AA-B5F7BB3C6DC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0" y="0"/>
            <a:ext cx="12192000" cy="6858000"/>
          </a:xfrm>
          <a:prstGeom prst="rect">
            <a:avLst/>
          </a:prstGeom>
        </p:spPr>
      </p:pic>
      <p:pic>
        <p:nvPicPr>
          <p:cNvPr id="6" name="Gráfico 5">
            <a:extLst>
              <a:ext uri="{FF2B5EF4-FFF2-40B4-BE49-F238E27FC236}">
                <a16:creationId xmlns:a16="http://schemas.microsoft.com/office/drawing/2014/main" id="{57A67306-EEDA-25C9-40CF-FE510A32E22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147657" y="5422232"/>
            <a:ext cx="2343180" cy="464034"/>
          </a:xfrm>
          <a:prstGeom prst="rect">
            <a:avLst/>
          </a:prstGeom>
        </p:spPr>
      </p:pic>
      <p:pic>
        <p:nvPicPr>
          <p:cNvPr id="2" name="Gráfico 1">
            <a:extLst>
              <a:ext uri="{FF2B5EF4-FFF2-40B4-BE49-F238E27FC236}">
                <a16:creationId xmlns:a16="http://schemas.microsoft.com/office/drawing/2014/main" id="{057D6EAC-819A-E1A9-B2F7-2C22706BD28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06973" y="3240992"/>
            <a:ext cx="8778055" cy="376017"/>
          </a:xfrm>
          <a:prstGeom prst="rect">
            <a:avLst/>
          </a:prstGeom>
        </p:spPr>
      </p:pic>
      <p:sp>
        <p:nvSpPr>
          <p:cNvPr id="24" name="CuadroTexto 23">
            <a:extLst>
              <a:ext uri="{FF2B5EF4-FFF2-40B4-BE49-F238E27FC236}">
                <a16:creationId xmlns:a16="http://schemas.microsoft.com/office/drawing/2014/main" id="{62CDD465-2EB9-B448-90D9-CD1A2AE472C2}"/>
              </a:ext>
            </a:extLst>
          </p:cNvPr>
          <p:cNvSpPr txBox="1"/>
          <p:nvPr/>
        </p:nvSpPr>
        <p:spPr>
          <a:xfrm>
            <a:off x="2294908" y="4898950"/>
            <a:ext cx="7602184" cy="338554"/>
          </a:xfrm>
          <a:prstGeom prst="rect">
            <a:avLst/>
          </a:prstGeom>
          <a:noFill/>
        </p:spPr>
        <p:txBody>
          <a:bodyPr wrap="square" rtlCol="0">
            <a:spAutoFit/>
          </a:bodyPr>
          <a:lstStyle/>
          <a:p>
            <a:pPr algn="ctr"/>
            <a:r>
              <a:rPr lang="es-ES" sz="1600" spc="600" dirty="0">
                <a:solidFill>
                  <a:srgbClr val="EB6334"/>
                </a:solidFill>
                <a:latin typeface="Libre Franklin Light" pitchFamily="2" charset="0"/>
              </a:rPr>
              <a:t>www</a:t>
            </a:r>
            <a:r>
              <a:rPr lang="es-ES" sz="1600" b="1" i="1" spc="600" dirty="0">
                <a:solidFill>
                  <a:srgbClr val="EB6334"/>
                </a:solidFill>
                <a:latin typeface="Libre Franklin Light" pitchFamily="2" charset="0"/>
              </a:rPr>
              <a:t>.uhemisferios</a:t>
            </a:r>
            <a:r>
              <a:rPr lang="es-ES" sz="1600" spc="600" dirty="0">
                <a:solidFill>
                  <a:srgbClr val="EB6334"/>
                </a:solidFill>
                <a:latin typeface="Libre Franklin Light" pitchFamily="2" charset="0"/>
              </a:rPr>
              <a:t>.edu.ec</a:t>
            </a:r>
            <a:endParaRPr lang="es-EC" sz="1600" spc="600" dirty="0">
              <a:solidFill>
                <a:srgbClr val="233A3F"/>
              </a:solidFill>
              <a:latin typeface="Libre Franklin Light" pitchFamily="2" charset="0"/>
            </a:endParaRPr>
          </a:p>
        </p:txBody>
      </p:sp>
    </p:spTree>
    <p:extLst>
      <p:ext uri="{BB962C8B-B14F-4D97-AF65-F5344CB8AC3E}">
        <p14:creationId xmlns:p14="http://schemas.microsoft.com/office/powerpoint/2010/main" val="16517063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F1892D-B656-083C-CC45-B969F52CC957}"/>
            </a:ext>
          </a:extLst>
        </p:cNvPr>
        <p:cNvGrpSpPr/>
        <p:nvPr/>
      </p:nvGrpSpPr>
      <p:grpSpPr>
        <a:xfrm>
          <a:off x="0" y="0"/>
          <a:ext cx="0" cy="0"/>
          <a:chOff x="0" y="0"/>
          <a:chExt cx="0" cy="0"/>
        </a:xfrm>
      </p:grpSpPr>
      <p:pic>
        <p:nvPicPr>
          <p:cNvPr id="3" name="Gráfico 2">
            <a:extLst>
              <a:ext uri="{FF2B5EF4-FFF2-40B4-BE49-F238E27FC236}">
                <a16:creationId xmlns:a16="http://schemas.microsoft.com/office/drawing/2014/main" id="{68B90A62-3AEF-2143-CD5B-038BEF431E1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pic>
        <p:nvPicPr>
          <p:cNvPr id="6" name="Gráfico 5">
            <a:extLst>
              <a:ext uri="{FF2B5EF4-FFF2-40B4-BE49-F238E27FC236}">
                <a16:creationId xmlns:a16="http://schemas.microsoft.com/office/drawing/2014/main" id="{948D5F91-4808-F1CD-F41C-69DBD93F722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147657" y="5422232"/>
            <a:ext cx="2343180" cy="464034"/>
          </a:xfrm>
          <a:prstGeom prst="rect">
            <a:avLst/>
          </a:prstGeom>
        </p:spPr>
      </p:pic>
      <p:sp>
        <p:nvSpPr>
          <p:cNvPr id="8" name="CuadroTexto 7">
            <a:extLst>
              <a:ext uri="{FF2B5EF4-FFF2-40B4-BE49-F238E27FC236}">
                <a16:creationId xmlns:a16="http://schemas.microsoft.com/office/drawing/2014/main" id="{D03BEB32-1E0D-7A40-4597-36DDD9EEA950}"/>
              </a:ext>
            </a:extLst>
          </p:cNvPr>
          <p:cNvSpPr txBox="1"/>
          <p:nvPr/>
        </p:nvSpPr>
        <p:spPr>
          <a:xfrm>
            <a:off x="2294908" y="3013501"/>
            <a:ext cx="7602184" cy="830997"/>
          </a:xfrm>
          <a:prstGeom prst="rect">
            <a:avLst/>
          </a:prstGeom>
          <a:noFill/>
        </p:spPr>
        <p:txBody>
          <a:bodyPr wrap="square" rtlCol="0">
            <a:spAutoFit/>
          </a:bodyPr>
          <a:lstStyle/>
          <a:p>
            <a:pPr algn="ctr"/>
            <a:r>
              <a:rPr lang="es-ES" sz="4800" spc="600" dirty="0">
                <a:solidFill>
                  <a:schemeClr val="bg1"/>
                </a:solidFill>
                <a:latin typeface="Libre Franklin ExtraBold" pitchFamily="2" charset="0"/>
              </a:rPr>
              <a:t>TÍTULO</a:t>
            </a:r>
            <a:r>
              <a:rPr lang="es-ES" sz="4800" spc="600" dirty="0">
                <a:solidFill>
                  <a:srgbClr val="EB6334"/>
                </a:solidFill>
                <a:latin typeface="Libre Franklin ExtraBold" pitchFamily="2" charset="0"/>
              </a:rPr>
              <a:t> </a:t>
            </a:r>
            <a:r>
              <a:rPr lang="es-ES" sz="4800" spc="600" dirty="0" err="1">
                <a:solidFill>
                  <a:srgbClr val="EB6334"/>
                </a:solidFill>
                <a:latin typeface="Libre Franklin ExtraBold" pitchFamily="2" charset="0"/>
              </a:rPr>
              <a:t>TÍTULO</a:t>
            </a:r>
            <a:endParaRPr lang="es-EC" sz="4800" spc="600" dirty="0">
              <a:solidFill>
                <a:srgbClr val="EB6334"/>
              </a:solidFill>
              <a:latin typeface="Libre Franklin ExtraBold" pitchFamily="2" charset="0"/>
            </a:endParaRPr>
          </a:p>
        </p:txBody>
      </p:sp>
    </p:spTree>
    <p:extLst>
      <p:ext uri="{BB962C8B-B14F-4D97-AF65-F5344CB8AC3E}">
        <p14:creationId xmlns:p14="http://schemas.microsoft.com/office/powerpoint/2010/main" val="2749066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98E54B-9B72-9CBB-ABA3-788AC9A71FCA}"/>
            </a:ext>
          </a:extLst>
        </p:cNvPr>
        <p:cNvGrpSpPr/>
        <p:nvPr/>
      </p:nvGrpSpPr>
      <p:grpSpPr>
        <a:xfrm>
          <a:off x="0" y="0"/>
          <a:ext cx="0" cy="0"/>
          <a:chOff x="0" y="0"/>
          <a:chExt cx="0" cy="0"/>
        </a:xfrm>
      </p:grpSpPr>
      <p:pic>
        <p:nvPicPr>
          <p:cNvPr id="2" name="Gráfico 1">
            <a:extLst>
              <a:ext uri="{FF2B5EF4-FFF2-40B4-BE49-F238E27FC236}">
                <a16:creationId xmlns:a16="http://schemas.microsoft.com/office/drawing/2014/main" id="{133A3495-989B-A3DA-5E53-4DAC04F2FE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pic>
        <p:nvPicPr>
          <p:cNvPr id="4" name="Imagen 3" descr="Grupo de personas sentadas en el pasto&#10;&#10;Descripción generada automáticamente">
            <a:extLst>
              <a:ext uri="{FF2B5EF4-FFF2-40B4-BE49-F238E27FC236}">
                <a16:creationId xmlns:a16="http://schemas.microsoft.com/office/drawing/2014/main" id="{5A9122A1-03F9-A2CB-09BE-8F8558658329}"/>
              </a:ext>
            </a:extLst>
          </p:cNvPr>
          <p:cNvPicPr>
            <a:picLocks noChangeAspect="1"/>
          </p:cNvPicPr>
          <p:nvPr/>
        </p:nvPicPr>
        <p:blipFill>
          <a:blip r:embed="rId4">
            <a:extLst>
              <a:ext uri="{28A0092B-C50C-407E-A947-70E740481C1C}">
                <a14:useLocalDpi xmlns:a14="http://schemas.microsoft.com/office/drawing/2010/main" val="0"/>
              </a:ext>
            </a:extLst>
          </a:blip>
          <a:srcRect l="36447" t="12451" r="11270" b="12844"/>
          <a:stretch/>
        </p:blipFill>
        <p:spPr>
          <a:xfrm>
            <a:off x="5792536" y="0"/>
            <a:ext cx="6399464" cy="6858000"/>
          </a:xfrm>
          <a:prstGeom prst="rect">
            <a:avLst/>
          </a:prstGeom>
        </p:spPr>
      </p:pic>
      <p:sp>
        <p:nvSpPr>
          <p:cNvPr id="5" name="Rectángulo 4">
            <a:extLst>
              <a:ext uri="{FF2B5EF4-FFF2-40B4-BE49-F238E27FC236}">
                <a16:creationId xmlns:a16="http://schemas.microsoft.com/office/drawing/2014/main" id="{621CB545-C70E-FCD3-F2A7-1B0072B2509A}"/>
              </a:ext>
            </a:extLst>
          </p:cNvPr>
          <p:cNvSpPr/>
          <p:nvPr/>
        </p:nvSpPr>
        <p:spPr>
          <a:xfrm>
            <a:off x="5792536" y="0"/>
            <a:ext cx="6399463" cy="6858000"/>
          </a:xfrm>
          <a:prstGeom prst="rect">
            <a:avLst/>
          </a:prstGeom>
          <a:solidFill>
            <a:schemeClr val="tx1">
              <a:alpha val="3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CuadroTexto 6">
            <a:extLst>
              <a:ext uri="{FF2B5EF4-FFF2-40B4-BE49-F238E27FC236}">
                <a16:creationId xmlns:a16="http://schemas.microsoft.com/office/drawing/2014/main" id="{8FA92CEA-7C46-A3D3-906F-FB1F56F464E2}"/>
              </a:ext>
            </a:extLst>
          </p:cNvPr>
          <p:cNvSpPr txBox="1"/>
          <p:nvPr/>
        </p:nvSpPr>
        <p:spPr>
          <a:xfrm>
            <a:off x="637674" y="1347538"/>
            <a:ext cx="1784463" cy="769441"/>
          </a:xfrm>
          <a:prstGeom prst="rect">
            <a:avLst/>
          </a:prstGeom>
          <a:noFill/>
        </p:spPr>
        <p:txBody>
          <a:bodyPr wrap="none" rtlCol="0">
            <a:spAutoFit/>
          </a:bodyPr>
          <a:lstStyle/>
          <a:p>
            <a:r>
              <a:rPr lang="es-ES" sz="4400" b="1" dirty="0">
                <a:solidFill>
                  <a:srgbClr val="EB6334"/>
                </a:solidFill>
                <a:latin typeface="Libre Franklin" pitchFamily="2" charset="0"/>
              </a:rPr>
              <a:t>Título</a:t>
            </a:r>
            <a:endParaRPr lang="es-EC" sz="4400" b="1" dirty="0">
              <a:solidFill>
                <a:srgbClr val="EB6334"/>
              </a:solidFill>
              <a:latin typeface="Libre Franklin" pitchFamily="2" charset="0"/>
            </a:endParaRPr>
          </a:p>
        </p:txBody>
      </p:sp>
      <p:sp>
        <p:nvSpPr>
          <p:cNvPr id="9" name="CuadroTexto 8">
            <a:extLst>
              <a:ext uri="{FF2B5EF4-FFF2-40B4-BE49-F238E27FC236}">
                <a16:creationId xmlns:a16="http://schemas.microsoft.com/office/drawing/2014/main" id="{BCB5E062-5268-F2A2-CE61-C0DD4752716A}"/>
              </a:ext>
            </a:extLst>
          </p:cNvPr>
          <p:cNvSpPr txBox="1"/>
          <p:nvPr/>
        </p:nvSpPr>
        <p:spPr>
          <a:xfrm>
            <a:off x="637674" y="2851483"/>
            <a:ext cx="3970421" cy="2172390"/>
          </a:xfrm>
          <a:prstGeom prst="rect">
            <a:avLst/>
          </a:prstGeom>
          <a:noFill/>
        </p:spPr>
        <p:txBody>
          <a:bodyPr wrap="square" rtlCol="0">
            <a:spAutoFit/>
          </a:bodyPr>
          <a:lstStyle/>
          <a:p>
            <a:pPr algn="just">
              <a:spcAft>
                <a:spcPts val="1125"/>
              </a:spcAft>
            </a:pPr>
            <a:r>
              <a:rPr lang="es-EC" sz="1400" b="0" i="0">
                <a:solidFill>
                  <a:schemeClr val="bg1"/>
                </a:solidFill>
                <a:effectLst/>
                <a:latin typeface="Libre Franklin" pitchFamily="2" charset="0"/>
              </a:rPr>
              <a:t>Lorem ipsum dolor sit amet, consectetur adipiscing elit. Fusce molestie gravida nunc, ac hendrerit libero vulputate efficitur. Sed at convallis dui. Sed facilisis eu tellus et ornare. Proin id odio tortor. Praesent dictum blandit nisl in tristique. Aliquam lacinia nisi id.</a:t>
            </a:r>
          </a:p>
          <a:p>
            <a:pPr algn="just">
              <a:spcAft>
                <a:spcPts val="1125"/>
              </a:spcAft>
            </a:pPr>
            <a:r>
              <a:rPr lang="es-EC" sz="1400" b="0" i="0">
                <a:solidFill>
                  <a:schemeClr val="bg1"/>
                </a:solidFill>
                <a:effectLst/>
                <a:latin typeface="Libre Franklin" pitchFamily="2" charset="0"/>
              </a:rPr>
              <a:t>Nam nec nisl vel urna euismod egestas. Mauris lobortis a felis id molestie. Integer sagittis est ut dui tempus sollicitudin. </a:t>
            </a:r>
            <a:endParaRPr lang="es-EC" sz="1400" dirty="0">
              <a:solidFill>
                <a:schemeClr val="bg1"/>
              </a:solidFill>
              <a:latin typeface="Libre Franklin" pitchFamily="2" charset="0"/>
            </a:endParaRPr>
          </a:p>
        </p:txBody>
      </p:sp>
      <p:pic>
        <p:nvPicPr>
          <p:cNvPr id="10" name="Gráfico 9">
            <a:extLst>
              <a:ext uri="{FF2B5EF4-FFF2-40B4-BE49-F238E27FC236}">
                <a16:creationId xmlns:a16="http://schemas.microsoft.com/office/drawing/2014/main" id="{FC0B7721-B609-5323-2D69-5439FA9E2B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6200000">
            <a:off x="2185736" y="3251199"/>
            <a:ext cx="6858000" cy="355600"/>
          </a:xfrm>
          <a:prstGeom prst="rect">
            <a:avLst/>
          </a:prstGeom>
        </p:spPr>
      </p:pic>
    </p:spTree>
    <p:extLst>
      <p:ext uri="{BB962C8B-B14F-4D97-AF65-F5344CB8AC3E}">
        <p14:creationId xmlns:p14="http://schemas.microsoft.com/office/powerpoint/2010/main" val="31397569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5CD4A1-2263-BD72-5EAD-F2174149883D}"/>
            </a:ext>
          </a:extLst>
        </p:cNvPr>
        <p:cNvGrpSpPr/>
        <p:nvPr/>
      </p:nvGrpSpPr>
      <p:grpSpPr>
        <a:xfrm>
          <a:off x="0" y="0"/>
          <a:ext cx="0" cy="0"/>
          <a:chOff x="0" y="0"/>
          <a:chExt cx="0" cy="0"/>
        </a:xfrm>
      </p:grpSpPr>
      <p:pic>
        <p:nvPicPr>
          <p:cNvPr id="5" name="Gráfico 4">
            <a:extLst>
              <a:ext uri="{FF2B5EF4-FFF2-40B4-BE49-F238E27FC236}">
                <a16:creationId xmlns:a16="http://schemas.microsoft.com/office/drawing/2014/main" id="{C996DE35-2DC6-D403-E40E-C93797E4E86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2" name="CuadroTexto 1">
            <a:extLst>
              <a:ext uri="{FF2B5EF4-FFF2-40B4-BE49-F238E27FC236}">
                <a16:creationId xmlns:a16="http://schemas.microsoft.com/office/drawing/2014/main" id="{8E09B2E5-A57B-42CB-BE7F-31ED8E08C98C}"/>
              </a:ext>
            </a:extLst>
          </p:cNvPr>
          <p:cNvSpPr txBox="1"/>
          <p:nvPr/>
        </p:nvSpPr>
        <p:spPr>
          <a:xfrm>
            <a:off x="484710" y="484302"/>
            <a:ext cx="2183611" cy="400110"/>
          </a:xfrm>
          <a:prstGeom prst="rect">
            <a:avLst/>
          </a:prstGeom>
          <a:noFill/>
        </p:spPr>
        <p:txBody>
          <a:bodyPr wrap="none" rtlCol="0">
            <a:spAutoFit/>
          </a:bodyPr>
          <a:lstStyle/>
          <a:p>
            <a:r>
              <a:rPr lang="es-ES" sz="2000" b="1" dirty="0">
                <a:solidFill>
                  <a:srgbClr val="F7632F"/>
                </a:solidFill>
                <a:latin typeface="Libre Franklin" pitchFamily="2" charset="0"/>
              </a:rPr>
              <a:t>TÍTULO </a:t>
            </a:r>
            <a:r>
              <a:rPr lang="es-ES" sz="2000" b="1" dirty="0" err="1">
                <a:solidFill>
                  <a:srgbClr val="F7632F"/>
                </a:solidFill>
                <a:latin typeface="Libre Franklin" pitchFamily="2" charset="0"/>
              </a:rPr>
              <a:t>TÍTULO</a:t>
            </a:r>
            <a:endParaRPr lang="es-EC" sz="2000" b="1" dirty="0">
              <a:solidFill>
                <a:srgbClr val="F7632F"/>
              </a:solidFill>
              <a:latin typeface="Libre Franklin" pitchFamily="2" charset="0"/>
            </a:endParaRPr>
          </a:p>
        </p:txBody>
      </p:sp>
      <p:sp>
        <p:nvSpPr>
          <p:cNvPr id="6" name="Rectángulo 5">
            <a:extLst>
              <a:ext uri="{FF2B5EF4-FFF2-40B4-BE49-F238E27FC236}">
                <a16:creationId xmlns:a16="http://schemas.microsoft.com/office/drawing/2014/main" id="{71AAF7E4-15B5-09BF-E42C-B131E3E717E3}"/>
              </a:ext>
            </a:extLst>
          </p:cNvPr>
          <p:cNvSpPr/>
          <p:nvPr/>
        </p:nvSpPr>
        <p:spPr>
          <a:xfrm flipV="1">
            <a:off x="3124200" y="655944"/>
            <a:ext cx="9067799" cy="49855"/>
          </a:xfrm>
          <a:prstGeom prst="rect">
            <a:avLst/>
          </a:prstGeom>
          <a:solidFill>
            <a:srgbClr val="F763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CuadroTexto 7">
            <a:extLst>
              <a:ext uri="{FF2B5EF4-FFF2-40B4-BE49-F238E27FC236}">
                <a16:creationId xmlns:a16="http://schemas.microsoft.com/office/drawing/2014/main" id="{49745CD7-B7F7-F96C-F8C9-1AFDDAA078F6}"/>
              </a:ext>
            </a:extLst>
          </p:cNvPr>
          <p:cNvSpPr txBox="1"/>
          <p:nvPr/>
        </p:nvSpPr>
        <p:spPr>
          <a:xfrm>
            <a:off x="1873250" y="2103438"/>
            <a:ext cx="8445500" cy="923330"/>
          </a:xfrm>
          <a:prstGeom prst="rect">
            <a:avLst/>
          </a:prstGeom>
          <a:noFill/>
        </p:spPr>
        <p:txBody>
          <a:bodyPr wrap="square" rtlCol="0">
            <a:spAutoFit/>
          </a:bodyPr>
          <a:lstStyle/>
          <a:p>
            <a:r>
              <a:rPr lang="es-EC" b="0" i="0" dirty="0" err="1">
                <a:solidFill>
                  <a:schemeClr val="bg1"/>
                </a:solidFill>
                <a:effectLst/>
                <a:latin typeface="Libre Franklin" pitchFamily="2" charset="0"/>
              </a:rPr>
              <a:t>Lorem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ipsum</a:t>
            </a:r>
            <a:r>
              <a:rPr lang="es-EC" b="0" i="0" dirty="0">
                <a:solidFill>
                  <a:schemeClr val="bg1"/>
                </a:solidFill>
                <a:effectLst/>
                <a:latin typeface="Libre Franklin" pitchFamily="2" charset="0"/>
              </a:rPr>
              <a:t> dolor </a:t>
            </a:r>
            <a:r>
              <a:rPr lang="es-EC" b="0" i="0" dirty="0" err="1">
                <a:solidFill>
                  <a:schemeClr val="bg1"/>
                </a:solidFill>
                <a:effectLst/>
                <a:latin typeface="Libre Franklin" pitchFamily="2" charset="0"/>
              </a:rPr>
              <a:t>sit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amet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consectetur</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adipiscing</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elit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Pellentesque</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fermentum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sodales</a:t>
            </a:r>
            <a:r>
              <a:rPr lang="es-EC" b="0" i="0" dirty="0">
                <a:solidFill>
                  <a:schemeClr val="bg1"/>
                </a:solidFill>
                <a:effectLst/>
                <a:latin typeface="Libre Franklin" pitchFamily="2" charset="0"/>
              </a:rPr>
              <a:t> dolor non </a:t>
            </a:r>
            <a:r>
              <a:rPr lang="es-EC" b="0" i="0" dirty="0" err="1">
                <a:solidFill>
                  <a:schemeClr val="bg1"/>
                </a:solidFill>
                <a:effectLst/>
                <a:latin typeface="Libre Franklin" pitchFamily="2" charset="0"/>
              </a:rPr>
              <a:t>pharetra</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Vestibulum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vel</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mattis</a:t>
            </a:r>
            <a:r>
              <a:rPr lang="es-EC" b="0" i="0" dirty="0">
                <a:solidFill>
                  <a:schemeClr val="bg1"/>
                </a:solidFill>
                <a:effectLst/>
                <a:latin typeface="Libre Franklin" pitchFamily="2" charset="0"/>
              </a:rPr>
              <a:t> ex, in </a:t>
            </a:r>
            <a:r>
              <a:rPr lang="es-EC" b="0" i="0" dirty="0" err="1">
                <a:solidFill>
                  <a:schemeClr val="bg1"/>
                </a:solidFill>
                <a:effectLst/>
                <a:latin typeface="Libre Franklin" pitchFamily="2" charset="0"/>
              </a:rPr>
              <a:t>varius</a:t>
            </a:r>
            <a:r>
              <a:rPr lang="es-EC" b="0" i="0" dirty="0">
                <a:solidFill>
                  <a:schemeClr val="bg1"/>
                </a:solidFill>
                <a:effectLst/>
                <a:latin typeface="Libre Franklin" pitchFamily="2" charset="0"/>
              </a:rPr>
              <a:t> urna. </a:t>
            </a:r>
            <a:r>
              <a:rPr lang="es-EC" b="0" i="0" dirty="0" err="1">
                <a:solidFill>
                  <a:schemeClr val="bg1"/>
                </a:solidFill>
                <a:effectLst/>
                <a:latin typeface="Libre Franklin" pitchFamily="2" charset="0"/>
              </a:rPr>
              <a:t>Integer</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laoreet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massa</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nisl</a:t>
            </a:r>
            <a:endParaRPr lang="es-EC" dirty="0">
              <a:solidFill>
                <a:schemeClr val="bg1"/>
              </a:solidFill>
              <a:latin typeface="Libre Franklin" pitchFamily="2" charset="0"/>
            </a:endParaRPr>
          </a:p>
        </p:txBody>
      </p:sp>
      <p:sp>
        <p:nvSpPr>
          <p:cNvPr id="10" name="CuadroTexto 9">
            <a:extLst>
              <a:ext uri="{FF2B5EF4-FFF2-40B4-BE49-F238E27FC236}">
                <a16:creationId xmlns:a16="http://schemas.microsoft.com/office/drawing/2014/main" id="{D6C17A6D-AB85-B010-3D89-1BF1DE79A71E}"/>
              </a:ext>
            </a:extLst>
          </p:cNvPr>
          <p:cNvSpPr txBox="1"/>
          <p:nvPr/>
        </p:nvSpPr>
        <p:spPr>
          <a:xfrm>
            <a:off x="1873250" y="3432597"/>
            <a:ext cx="8445500" cy="923330"/>
          </a:xfrm>
          <a:prstGeom prst="rect">
            <a:avLst/>
          </a:prstGeom>
          <a:noFill/>
        </p:spPr>
        <p:txBody>
          <a:bodyPr wrap="square" rtlCol="0">
            <a:spAutoFit/>
          </a:bodyPr>
          <a:lstStyle/>
          <a:p>
            <a:r>
              <a:rPr lang="es-EC" b="0" i="0" dirty="0" err="1">
                <a:solidFill>
                  <a:schemeClr val="bg1"/>
                </a:solidFill>
                <a:effectLst/>
                <a:latin typeface="Libre Franklin" pitchFamily="2" charset="0"/>
              </a:rPr>
              <a:t>Lorem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ipsum</a:t>
            </a:r>
            <a:r>
              <a:rPr lang="es-EC" b="0" i="0" dirty="0">
                <a:solidFill>
                  <a:schemeClr val="bg1"/>
                </a:solidFill>
                <a:effectLst/>
                <a:latin typeface="Libre Franklin" pitchFamily="2" charset="0"/>
              </a:rPr>
              <a:t> dolor </a:t>
            </a:r>
            <a:r>
              <a:rPr lang="es-EC" b="0" i="0" dirty="0" err="1">
                <a:solidFill>
                  <a:schemeClr val="bg1"/>
                </a:solidFill>
                <a:effectLst/>
                <a:latin typeface="Libre Franklin" pitchFamily="2" charset="0"/>
              </a:rPr>
              <a:t>sit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amet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consectetur</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adipiscing</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elit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Pellentesque</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fermentum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sodales</a:t>
            </a:r>
            <a:r>
              <a:rPr lang="es-EC" b="0" i="0" dirty="0">
                <a:solidFill>
                  <a:schemeClr val="bg1"/>
                </a:solidFill>
                <a:effectLst/>
                <a:latin typeface="Libre Franklin" pitchFamily="2" charset="0"/>
              </a:rPr>
              <a:t> dolor non </a:t>
            </a:r>
            <a:r>
              <a:rPr lang="es-EC" b="0" i="0" dirty="0" err="1">
                <a:solidFill>
                  <a:schemeClr val="bg1"/>
                </a:solidFill>
                <a:effectLst/>
                <a:latin typeface="Libre Franklin" pitchFamily="2" charset="0"/>
              </a:rPr>
              <a:t>pharetra</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Vestibulum</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vel</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mattis</a:t>
            </a:r>
            <a:r>
              <a:rPr lang="es-EC" b="0" i="0" dirty="0">
                <a:solidFill>
                  <a:schemeClr val="bg1"/>
                </a:solidFill>
                <a:effectLst/>
                <a:latin typeface="Libre Franklin" pitchFamily="2" charset="0"/>
              </a:rPr>
              <a:t> ex, in </a:t>
            </a:r>
            <a:r>
              <a:rPr lang="es-EC" b="0" i="0" dirty="0" err="1">
                <a:solidFill>
                  <a:schemeClr val="bg1"/>
                </a:solidFill>
                <a:effectLst/>
                <a:latin typeface="Libre Franklin" pitchFamily="2" charset="0"/>
              </a:rPr>
              <a:t>varius</a:t>
            </a:r>
            <a:r>
              <a:rPr lang="es-EC" b="0" i="0" dirty="0">
                <a:solidFill>
                  <a:schemeClr val="bg1"/>
                </a:solidFill>
                <a:effectLst/>
                <a:latin typeface="Libre Franklin" pitchFamily="2" charset="0"/>
              </a:rPr>
              <a:t> urna. </a:t>
            </a:r>
            <a:r>
              <a:rPr lang="es-EC" b="0" i="0" dirty="0" err="1">
                <a:solidFill>
                  <a:schemeClr val="bg1"/>
                </a:solidFill>
                <a:effectLst/>
                <a:latin typeface="Libre Franklin" pitchFamily="2" charset="0"/>
              </a:rPr>
              <a:t>Integer</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laoreet</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massa</a:t>
            </a:r>
            <a:r>
              <a:rPr lang="es-EC" b="0" i="0" dirty="0">
                <a:solidFill>
                  <a:schemeClr val="bg1"/>
                </a:solidFill>
                <a:effectLst/>
                <a:latin typeface="Libre Franklin" pitchFamily="2" charset="0"/>
              </a:rPr>
              <a:t> </a:t>
            </a:r>
            <a:r>
              <a:rPr lang="es-EC" b="0" i="0" dirty="0" err="1">
                <a:solidFill>
                  <a:schemeClr val="bg1"/>
                </a:solidFill>
                <a:effectLst/>
                <a:latin typeface="Libre Franklin" pitchFamily="2" charset="0"/>
              </a:rPr>
              <a:t>nisl</a:t>
            </a:r>
            <a:endParaRPr lang="es-EC" dirty="0">
              <a:solidFill>
                <a:schemeClr val="bg1"/>
              </a:solidFill>
              <a:latin typeface="Libre Franklin" pitchFamily="2" charset="0"/>
            </a:endParaRPr>
          </a:p>
        </p:txBody>
      </p:sp>
      <p:pic>
        <p:nvPicPr>
          <p:cNvPr id="13" name="Gráfico 12">
            <a:extLst>
              <a:ext uri="{FF2B5EF4-FFF2-40B4-BE49-F238E27FC236}">
                <a16:creationId xmlns:a16="http://schemas.microsoft.com/office/drawing/2014/main" id="{8A3F5772-AE0B-7825-A62B-9B8F11C7B6B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397720" y="5605833"/>
            <a:ext cx="405260" cy="585918"/>
          </a:xfrm>
          <a:prstGeom prst="rect">
            <a:avLst/>
          </a:prstGeom>
        </p:spPr>
      </p:pic>
      <p:pic>
        <p:nvPicPr>
          <p:cNvPr id="4" name="Gráfico 3">
            <a:extLst>
              <a:ext uri="{FF2B5EF4-FFF2-40B4-BE49-F238E27FC236}">
                <a16:creationId xmlns:a16="http://schemas.microsoft.com/office/drawing/2014/main" id="{81B4F193-0F2F-3B07-C1D3-ED29105312B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 y="6605338"/>
            <a:ext cx="12191999" cy="252662"/>
          </a:xfrm>
          <a:prstGeom prst="rect">
            <a:avLst/>
          </a:prstGeom>
        </p:spPr>
      </p:pic>
    </p:spTree>
    <p:extLst>
      <p:ext uri="{BB962C8B-B14F-4D97-AF65-F5344CB8AC3E}">
        <p14:creationId xmlns:p14="http://schemas.microsoft.com/office/powerpoint/2010/main" val="3004472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FB3D71-0090-FA1C-E69F-FF981C1CEB43}"/>
            </a:ext>
          </a:extLst>
        </p:cNvPr>
        <p:cNvGrpSpPr/>
        <p:nvPr/>
      </p:nvGrpSpPr>
      <p:grpSpPr>
        <a:xfrm>
          <a:off x="0" y="0"/>
          <a:ext cx="0" cy="0"/>
          <a:chOff x="0" y="0"/>
          <a:chExt cx="0" cy="0"/>
        </a:xfrm>
      </p:grpSpPr>
      <p:pic>
        <p:nvPicPr>
          <p:cNvPr id="3" name="Gráfico 2">
            <a:extLst>
              <a:ext uri="{FF2B5EF4-FFF2-40B4-BE49-F238E27FC236}">
                <a16:creationId xmlns:a16="http://schemas.microsoft.com/office/drawing/2014/main" id="{FD4C6A4F-ACC5-B15A-C859-BF62142BB86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0" y="0"/>
            <a:ext cx="12192000" cy="6858000"/>
          </a:xfrm>
          <a:prstGeom prst="rect">
            <a:avLst/>
          </a:prstGeom>
        </p:spPr>
      </p:pic>
      <p:pic>
        <p:nvPicPr>
          <p:cNvPr id="4" name="Gráfico 3">
            <a:extLst>
              <a:ext uri="{FF2B5EF4-FFF2-40B4-BE49-F238E27FC236}">
                <a16:creationId xmlns:a16="http://schemas.microsoft.com/office/drawing/2014/main" id="{C9CF7CEE-5D50-5F0E-C2D7-503203B4295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06973" y="3240992"/>
            <a:ext cx="8778055" cy="376017"/>
          </a:xfrm>
          <a:prstGeom prst="rect">
            <a:avLst/>
          </a:prstGeom>
        </p:spPr>
      </p:pic>
      <p:sp>
        <p:nvSpPr>
          <p:cNvPr id="5" name="CuadroTexto 4">
            <a:extLst>
              <a:ext uri="{FF2B5EF4-FFF2-40B4-BE49-F238E27FC236}">
                <a16:creationId xmlns:a16="http://schemas.microsoft.com/office/drawing/2014/main" id="{F51FC481-7987-E2D4-66C0-2AFB40103E1D}"/>
              </a:ext>
            </a:extLst>
          </p:cNvPr>
          <p:cNvSpPr txBox="1"/>
          <p:nvPr/>
        </p:nvSpPr>
        <p:spPr>
          <a:xfrm>
            <a:off x="2294908" y="4898950"/>
            <a:ext cx="7602184" cy="338554"/>
          </a:xfrm>
          <a:prstGeom prst="rect">
            <a:avLst/>
          </a:prstGeom>
          <a:noFill/>
        </p:spPr>
        <p:txBody>
          <a:bodyPr wrap="square" rtlCol="0">
            <a:spAutoFit/>
          </a:bodyPr>
          <a:lstStyle/>
          <a:p>
            <a:pPr algn="ctr"/>
            <a:r>
              <a:rPr lang="es-ES" sz="1600" spc="600" dirty="0">
                <a:solidFill>
                  <a:srgbClr val="EB6334"/>
                </a:solidFill>
                <a:latin typeface="Libre Franklin Light" pitchFamily="2" charset="0"/>
              </a:rPr>
              <a:t>www</a:t>
            </a:r>
            <a:r>
              <a:rPr lang="es-ES" sz="1600" b="1" i="1" spc="600" dirty="0">
                <a:solidFill>
                  <a:srgbClr val="EB6334"/>
                </a:solidFill>
                <a:latin typeface="Libre Franklin Light" pitchFamily="2" charset="0"/>
              </a:rPr>
              <a:t>.uhemisferios</a:t>
            </a:r>
            <a:r>
              <a:rPr lang="es-ES" sz="1600" spc="600" dirty="0">
                <a:solidFill>
                  <a:srgbClr val="EB6334"/>
                </a:solidFill>
                <a:latin typeface="Libre Franklin Light" pitchFamily="2" charset="0"/>
              </a:rPr>
              <a:t>.edu.ec</a:t>
            </a:r>
            <a:endParaRPr lang="es-EC" sz="1600" spc="600" dirty="0">
              <a:solidFill>
                <a:srgbClr val="233A3F"/>
              </a:solidFill>
              <a:latin typeface="Libre Franklin Light" pitchFamily="2" charset="0"/>
            </a:endParaRPr>
          </a:p>
        </p:txBody>
      </p:sp>
    </p:spTree>
    <p:extLst>
      <p:ext uri="{BB962C8B-B14F-4D97-AF65-F5344CB8AC3E}">
        <p14:creationId xmlns:p14="http://schemas.microsoft.com/office/powerpoint/2010/main" val="2208268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Grupo de personas sentadas en el pasto&#10;&#10;Descripción generada automáticamente">
            <a:extLst>
              <a:ext uri="{FF2B5EF4-FFF2-40B4-BE49-F238E27FC236}">
                <a16:creationId xmlns:a16="http://schemas.microsoft.com/office/drawing/2014/main" id="{8CCEDC1C-D3A2-32F8-DCBB-533EE3451639}"/>
              </a:ext>
            </a:extLst>
          </p:cNvPr>
          <p:cNvPicPr>
            <a:picLocks noChangeAspect="1"/>
          </p:cNvPicPr>
          <p:nvPr/>
        </p:nvPicPr>
        <p:blipFill>
          <a:blip r:embed="rId2">
            <a:extLst>
              <a:ext uri="{28A0092B-C50C-407E-A947-70E740481C1C}">
                <a14:useLocalDpi xmlns:a14="http://schemas.microsoft.com/office/drawing/2010/main" val="0"/>
              </a:ext>
            </a:extLst>
          </a:blip>
          <a:srcRect l="10748" t="12451" r="11271" b="12844"/>
          <a:stretch/>
        </p:blipFill>
        <p:spPr>
          <a:xfrm>
            <a:off x="2646948" y="0"/>
            <a:ext cx="9545052" cy="6858000"/>
          </a:xfrm>
          <a:prstGeom prst="rect">
            <a:avLst/>
          </a:prstGeom>
        </p:spPr>
      </p:pic>
      <p:sp>
        <p:nvSpPr>
          <p:cNvPr id="12" name="Rectángulo 11">
            <a:extLst>
              <a:ext uri="{FF2B5EF4-FFF2-40B4-BE49-F238E27FC236}">
                <a16:creationId xmlns:a16="http://schemas.microsoft.com/office/drawing/2014/main" id="{E5A008B8-423D-4878-AA6A-6B7959225C40}"/>
              </a:ext>
            </a:extLst>
          </p:cNvPr>
          <p:cNvSpPr/>
          <p:nvPr/>
        </p:nvSpPr>
        <p:spPr>
          <a:xfrm>
            <a:off x="6400800" y="0"/>
            <a:ext cx="5791200" cy="6858000"/>
          </a:xfrm>
          <a:prstGeom prst="rect">
            <a:avLst/>
          </a:prstGeom>
          <a:solidFill>
            <a:schemeClr val="tx1">
              <a:alpha val="5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1" name="Gráfico 8">
            <a:extLst>
              <a:ext uri="{FF2B5EF4-FFF2-40B4-BE49-F238E27FC236}">
                <a16:creationId xmlns:a16="http://schemas.microsoft.com/office/drawing/2014/main" id="{3C3B7DBB-AEAB-3BDF-CCAC-98262BE6E823}"/>
              </a:ext>
            </a:extLst>
          </p:cNvPr>
          <p:cNvSpPr/>
          <p:nvPr/>
        </p:nvSpPr>
        <p:spPr>
          <a:xfrm>
            <a:off x="128336" y="0"/>
            <a:ext cx="8979471" cy="6858000"/>
          </a:xfrm>
          <a:custGeom>
            <a:avLst/>
            <a:gdLst>
              <a:gd name="connsiteX0" fmla="*/ 8979471 w 8979471"/>
              <a:gd name="connsiteY0" fmla="*/ 0 h 6858000"/>
              <a:gd name="connsiteX1" fmla="*/ 8707247 w 8979471"/>
              <a:gd name="connsiteY1" fmla="*/ 1033844 h 6858000"/>
              <a:gd name="connsiteX2" fmla="*/ 7192455 w 8979471"/>
              <a:gd name="connsiteY2" fmla="*/ 3688397 h 6858000"/>
              <a:gd name="connsiteX3" fmla="*/ 7897686 w 8979471"/>
              <a:gd name="connsiteY3" fmla="*/ 5062157 h 6858000"/>
              <a:gd name="connsiteX4" fmla="*/ 7027355 w 8979471"/>
              <a:gd name="connsiteY4" fmla="*/ 5896229 h 6858000"/>
              <a:gd name="connsiteX5" fmla="*/ 7225665 w 8979471"/>
              <a:gd name="connsiteY5" fmla="*/ 5983796 h 6858000"/>
              <a:gd name="connsiteX6" fmla="*/ 7325995 w 8979471"/>
              <a:gd name="connsiteY6" fmla="*/ 6191504 h 6858000"/>
              <a:gd name="connsiteX7" fmla="*/ 7152577 w 8979471"/>
              <a:gd name="connsiteY7" fmla="*/ 6858000 h 6858000"/>
              <a:gd name="connsiteX8" fmla="*/ 0 w 8979471"/>
              <a:gd name="connsiteY8" fmla="*/ 6858000 h 6858000"/>
              <a:gd name="connsiteX9" fmla="*/ 0 w 8979471"/>
              <a:gd name="connsiteY9" fmla="*/ 0 h 6858000"/>
              <a:gd name="connsiteX10" fmla="*/ 8979471 w 8979471"/>
              <a:gd name="connsiteY10"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79471" h="6858000">
                <a:moveTo>
                  <a:pt x="8979471" y="0"/>
                </a:moveTo>
                <a:lnTo>
                  <a:pt x="8707247" y="1033844"/>
                </a:lnTo>
                <a:cubicBezTo>
                  <a:pt x="8388287" y="2245424"/>
                  <a:pt x="7954455" y="3159189"/>
                  <a:pt x="7192455" y="3688397"/>
                </a:cubicBezTo>
                <a:cubicBezTo>
                  <a:pt x="7737539" y="3895662"/>
                  <a:pt x="8049578" y="4485259"/>
                  <a:pt x="7897686" y="5062157"/>
                </a:cubicBezTo>
                <a:cubicBezTo>
                  <a:pt x="7783449" y="5495989"/>
                  <a:pt x="7437120" y="5806059"/>
                  <a:pt x="7027355" y="5896229"/>
                </a:cubicBezTo>
                <a:lnTo>
                  <a:pt x="7225665" y="5983796"/>
                </a:lnTo>
                <a:cubicBezTo>
                  <a:pt x="7305485" y="6019038"/>
                  <a:pt x="7347966" y="6107049"/>
                  <a:pt x="7325995" y="6191504"/>
                </a:cubicBezTo>
                <a:lnTo>
                  <a:pt x="7152577" y="6858000"/>
                </a:lnTo>
                <a:lnTo>
                  <a:pt x="0" y="6858000"/>
                </a:lnTo>
                <a:lnTo>
                  <a:pt x="0" y="0"/>
                </a:lnTo>
                <a:lnTo>
                  <a:pt x="8979471" y="0"/>
                </a:lnTo>
                <a:close/>
              </a:path>
            </a:pathLst>
          </a:custGeom>
          <a:solidFill>
            <a:srgbClr val="EB6334"/>
          </a:solidFill>
          <a:ln w="6346" cap="flat">
            <a:noFill/>
            <a:prstDash val="solid"/>
            <a:miter/>
          </a:ln>
        </p:spPr>
        <p:txBody>
          <a:bodyPr rtlCol="0" anchor="ctr"/>
          <a:lstStyle/>
          <a:p>
            <a:endParaRPr lang="es-EC"/>
          </a:p>
        </p:txBody>
      </p:sp>
      <p:pic>
        <p:nvPicPr>
          <p:cNvPr id="10" name="Gráfico 9">
            <a:extLst>
              <a:ext uri="{FF2B5EF4-FFF2-40B4-BE49-F238E27FC236}">
                <a16:creationId xmlns:a16="http://schemas.microsoft.com/office/drawing/2014/main" id="{B36EF4D0-2499-FB35-A644-1CB1472B016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0"/>
            <a:ext cx="8978900" cy="6858000"/>
          </a:xfrm>
          <a:prstGeom prst="rect">
            <a:avLst/>
          </a:prstGeom>
        </p:spPr>
      </p:pic>
      <p:sp>
        <p:nvSpPr>
          <p:cNvPr id="13" name="CuadroTexto 12">
            <a:extLst>
              <a:ext uri="{FF2B5EF4-FFF2-40B4-BE49-F238E27FC236}">
                <a16:creationId xmlns:a16="http://schemas.microsoft.com/office/drawing/2014/main" id="{1E776C82-7FB1-043A-82AE-6279F3D6E735}"/>
              </a:ext>
            </a:extLst>
          </p:cNvPr>
          <p:cNvSpPr txBox="1"/>
          <p:nvPr/>
        </p:nvSpPr>
        <p:spPr>
          <a:xfrm>
            <a:off x="688358" y="3044280"/>
            <a:ext cx="7602184" cy="769441"/>
          </a:xfrm>
          <a:prstGeom prst="rect">
            <a:avLst/>
          </a:prstGeom>
          <a:noFill/>
        </p:spPr>
        <p:txBody>
          <a:bodyPr wrap="square" rtlCol="0">
            <a:spAutoFit/>
          </a:bodyPr>
          <a:lstStyle/>
          <a:p>
            <a:r>
              <a:rPr lang="es-ES" sz="4400" spc="600" dirty="0">
                <a:solidFill>
                  <a:srgbClr val="EB6334"/>
                </a:solidFill>
                <a:latin typeface="Libre Franklin ExtraBold" pitchFamily="2" charset="0"/>
              </a:rPr>
              <a:t>TÍTULO</a:t>
            </a:r>
            <a:r>
              <a:rPr lang="es-ES" sz="4400" spc="600" dirty="0">
                <a:solidFill>
                  <a:srgbClr val="233A3F"/>
                </a:solidFill>
                <a:latin typeface="Libre Franklin ExtraBold" pitchFamily="2" charset="0"/>
              </a:rPr>
              <a:t> </a:t>
            </a:r>
            <a:r>
              <a:rPr lang="es-ES" sz="4400" spc="600" dirty="0" err="1">
                <a:solidFill>
                  <a:srgbClr val="233A3F"/>
                </a:solidFill>
                <a:latin typeface="Libre Franklin ExtraBold" pitchFamily="2" charset="0"/>
              </a:rPr>
              <a:t>TÍTULO</a:t>
            </a:r>
            <a:endParaRPr lang="es-EC" sz="4400" spc="600" dirty="0">
              <a:solidFill>
                <a:srgbClr val="233A3F"/>
              </a:solidFill>
              <a:latin typeface="Libre Franklin ExtraBold" pitchFamily="2" charset="0"/>
            </a:endParaRPr>
          </a:p>
        </p:txBody>
      </p:sp>
      <p:pic>
        <p:nvPicPr>
          <p:cNvPr id="15" name="Gráfico 14">
            <a:extLst>
              <a:ext uri="{FF2B5EF4-FFF2-40B4-BE49-F238E27FC236}">
                <a16:creationId xmlns:a16="http://schemas.microsoft.com/office/drawing/2014/main" id="{4431C84B-8F20-8BDA-477A-6575646AC45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6662" y="715618"/>
            <a:ext cx="2539945" cy="503001"/>
          </a:xfrm>
          <a:prstGeom prst="rect">
            <a:avLst/>
          </a:prstGeom>
        </p:spPr>
      </p:pic>
      <p:sp>
        <p:nvSpPr>
          <p:cNvPr id="16" name="CuadroTexto 15">
            <a:extLst>
              <a:ext uri="{FF2B5EF4-FFF2-40B4-BE49-F238E27FC236}">
                <a16:creationId xmlns:a16="http://schemas.microsoft.com/office/drawing/2014/main" id="{251F82CC-78C2-FE86-978D-04DF0FF452CB}"/>
              </a:ext>
            </a:extLst>
          </p:cNvPr>
          <p:cNvSpPr txBox="1"/>
          <p:nvPr/>
        </p:nvSpPr>
        <p:spPr>
          <a:xfrm>
            <a:off x="688358" y="6142382"/>
            <a:ext cx="7602184" cy="338554"/>
          </a:xfrm>
          <a:prstGeom prst="rect">
            <a:avLst/>
          </a:prstGeom>
          <a:noFill/>
        </p:spPr>
        <p:txBody>
          <a:bodyPr wrap="square" rtlCol="0">
            <a:spAutoFit/>
          </a:bodyPr>
          <a:lstStyle/>
          <a:p>
            <a:r>
              <a:rPr lang="es-ES" sz="1600" spc="600" dirty="0">
                <a:solidFill>
                  <a:srgbClr val="EB6334"/>
                </a:solidFill>
                <a:latin typeface="Libre Franklin Light" pitchFamily="2" charset="0"/>
              </a:rPr>
              <a:t>www</a:t>
            </a:r>
            <a:r>
              <a:rPr lang="es-ES" sz="1600" b="1" i="1" spc="600" dirty="0">
                <a:solidFill>
                  <a:srgbClr val="EB6334"/>
                </a:solidFill>
                <a:latin typeface="Libre Franklin Light" pitchFamily="2" charset="0"/>
              </a:rPr>
              <a:t>.uhemisferios</a:t>
            </a:r>
            <a:r>
              <a:rPr lang="es-ES" sz="1600" spc="600" dirty="0">
                <a:solidFill>
                  <a:srgbClr val="EB6334"/>
                </a:solidFill>
                <a:latin typeface="Libre Franklin Light" pitchFamily="2" charset="0"/>
              </a:rPr>
              <a:t>.edu.ec</a:t>
            </a:r>
            <a:endParaRPr lang="es-EC" sz="1600" spc="600" dirty="0">
              <a:solidFill>
                <a:srgbClr val="233A3F"/>
              </a:solidFill>
              <a:latin typeface="Libre Franklin Light" pitchFamily="2" charset="0"/>
            </a:endParaRPr>
          </a:p>
        </p:txBody>
      </p:sp>
    </p:spTree>
    <p:extLst>
      <p:ext uri="{BB962C8B-B14F-4D97-AF65-F5344CB8AC3E}">
        <p14:creationId xmlns:p14="http://schemas.microsoft.com/office/powerpoint/2010/main" val="45559041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124</TotalTime>
  <Words>552</Words>
  <Application>Microsoft Office PowerPoint</Application>
  <PresentationFormat>Panorámica</PresentationFormat>
  <Paragraphs>30</Paragraphs>
  <Slides>16</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16</vt:i4>
      </vt:variant>
    </vt:vector>
  </HeadingPairs>
  <TitlesOfParts>
    <vt:vector size="23" baseType="lpstr">
      <vt:lpstr>Aptos</vt:lpstr>
      <vt:lpstr>Aptos Display</vt:lpstr>
      <vt:lpstr>Arial</vt:lpstr>
      <vt:lpstr>Libre Franklin</vt:lpstr>
      <vt:lpstr>Libre Franklin ExtraBold</vt:lpstr>
      <vt:lpstr>Libre Franklin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José Malo</dc:creator>
  <cp:lastModifiedBy>José Malo</cp:lastModifiedBy>
  <cp:revision>27</cp:revision>
  <dcterms:created xsi:type="dcterms:W3CDTF">2025-01-09T14:38:09Z</dcterms:created>
  <dcterms:modified xsi:type="dcterms:W3CDTF">2025-01-09T16:42:27Z</dcterms:modified>
</cp:coreProperties>
</file>