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F2E"/>
    <a:srgbClr val="233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5131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0135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4253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2606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39009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7351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596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33443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6165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38096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7126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C745-4F6F-4EE4-B48D-2F8F8907F805}" type="datetimeFigureOut">
              <a:rPr lang="es-EC" smtClean="0"/>
              <a:t>11/12/2024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5128C-80EE-496B-8EE9-9DD0DB29C6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0791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Patrón de fondo&#10;&#10;Descripción generada automáticamente">
            <a:extLst>
              <a:ext uri="{FF2B5EF4-FFF2-40B4-BE49-F238E27FC236}">
                <a16:creationId xmlns:a16="http://schemas.microsoft.com/office/drawing/2014/main" id="{8A3509F7-5598-FC5B-E765-0DD16BB0BF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98D7096-3334-4D9E-8C82-10C2AB87A92F}"/>
              </a:ext>
            </a:extLst>
          </p:cNvPr>
          <p:cNvSpPr txBox="1"/>
          <p:nvPr/>
        </p:nvSpPr>
        <p:spPr>
          <a:xfrm>
            <a:off x="1181638" y="5500207"/>
            <a:ext cx="1989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900" b="1" dirty="0">
                <a:latin typeface="Libre Franklin SemiBold" pitchFamily="2" charset="77"/>
              </a:rPr>
              <a:t>Diego Alejandro Jaramillo A., </a:t>
            </a:r>
            <a:r>
              <a:rPr lang="es-ES_tradnl" sz="900" b="1" dirty="0" err="1">
                <a:latin typeface="Libre Franklin SemiBold" pitchFamily="2" charset="77"/>
              </a:rPr>
              <a:t>Phd</a:t>
            </a:r>
            <a:endParaRPr lang="es-EC" sz="900" b="1" dirty="0">
              <a:latin typeface="Libre Franklin SemiBold" pitchFamily="2" charset="77"/>
            </a:endParaRPr>
          </a:p>
          <a:p>
            <a:pPr algn="ctr"/>
            <a:r>
              <a:rPr lang="es-ES_tradnl" sz="900" dirty="0">
                <a:solidFill>
                  <a:srgbClr val="F25F2E"/>
                </a:solidFill>
                <a:latin typeface="Libre Franklin" pitchFamily="2" charset="77"/>
              </a:rPr>
              <a:t>Rector</a:t>
            </a:r>
          </a:p>
          <a:p>
            <a:pPr algn="ctr"/>
            <a:r>
              <a:rPr lang="es-ES_tradnl" sz="900" dirty="0">
                <a:solidFill>
                  <a:srgbClr val="F25F2E"/>
                </a:solidFill>
                <a:latin typeface="Libre Franklin" pitchFamily="2" charset="77"/>
              </a:rPr>
              <a:t>Universidad Hemisferios</a:t>
            </a:r>
            <a:endParaRPr lang="es-EC" sz="900" dirty="0">
              <a:solidFill>
                <a:srgbClr val="F25F2E"/>
              </a:solidFill>
              <a:latin typeface="Libre Franklin" pitchFamily="2" charset="77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D440AB14-C232-4261-922B-689105F75319}"/>
              </a:ext>
            </a:extLst>
          </p:cNvPr>
          <p:cNvCxnSpPr>
            <a:cxnSpLocks/>
          </p:cNvCxnSpPr>
          <p:nvPr/>
        </p:nvCxnSpPr>
        <p:spPr>
          <a:xfrm>
            <a:off x="1184224" y="5464579"/>
            <a:ext cx="1972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DC552800-5EEA-4277-9D37-AACEA0767133}"/>
              </a:ext>
            </a:extLst>
          </p:cNvPr>
          <p:cNvSpPr txBox="1"/>
          <p:nvPr/>
        </p:nvSpPr>
        <p:spPr>
          <a:xfrm>
            <a:off x="6959037" y="5500207"/>
            <a:ext cx="16113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>
                <a:latin typeface="Libre Franklin SemiBold" pitchFamily="2" charset="77"/>
              </a:rPr>
              <a:t>Liliana Ospina</a:t>
            </a:r>
            <a:endParaRPr lang="es-EC" sz="900" b="1" dirty="0">
              <a:latin typeface="Libre Franklin SemiBold" pitchFamily="2" charset="77"/>
            </a:endParaRPr>
          </a:p>
          <a:p>
            <a:pPr algn="ctr"/>
            <a:r>
              <a:rPr lang="es-ES_tradnl" sz="900" dirty="0">
                <a:solidFill>
                  <a:srgbClr val="F25F2E"/>
                </a:solidFill>
                <a:latin typeface="Libre Franklin" pitchFamily="2" charset="77"/>
              </a:rPr>
              <a:t>Vicerrectora</a:t>
            </a:r>
          </a:p>
          <a:p>
            <a:pPr algn="ctr"/>
            <a:r>
              <a:rPr lang="es-ES_tradnl" sz="900" dirty="0">
                <a:solidFill>
                  <a:srgbClr val="F25F2E"/>
                </a:solidFill>
                <a:latin typeface="Libre Franklin" pitchFamily="2" charset="77"/>
              </a:rPr>
              <a:t>Universidad de La Sabana</a:t>
            </a:r>
            <a:endParaRPr lang="es-EC" sz="900" dirty="0">
              <a:solidFill>
                <a:srgbClr val="F25F2E"/>
              </a:solidFill>
              <a:latin typeface="Libre Franklin" pitchFamily="2" charset="77"/>
            </a:endParaRP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79A37A7E-3516-49FF-B82D-391FCF7C8937}"/>
              </a:ext>
            </a:extLst>
          </p:cNvPr>
          <p:cNvCxnSpPr>
            <a:cxnSpLocks/>
          </p:cNvCxnSpPr>
          <p:nvPr/>
        </p:nvCxnSpPr>
        <p:spPr>
          <a:xfrm>
            <a:off x="6772470" y="5464579"/>
            <a:ext cx="1972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B5338347-66D5-439F-AC3C-AD548931ED33}"/>
              </a:ext>
            </a:extLst>
          </p:cNvPr>
          <p:cNvSpPr txBox="1"/>
          <p:nvPr/>
        </p:nvSpPr>
        <p:spPr>
          <a:xfrm>
            <a:off x="970368" y="1387627"/>
            <a:ext cx="7965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Libre Franklin SemiBold" pitchFamily="2" charset="77"/>
              </a:defRPr>
            </a:lvl1pPr>
          </a:lstStyle>
          <a:p>
            <a:r>
              <a:rPr lang="es-ES" dirty="0">
                <a:solidFill>
                  <a:srgbClr val="F25F2E"/>
                </a:solidFill>
              </a:rPr>
              <a:t>Otorgado a: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E45B4A2-E659-4DA4-8327-A5FC4AC9CAC0}"/>
              </a:ext>
            </a:extLst>
          </p:cNvPr>
          <p:cNvSpPr txBox="1"/>
          <p:nvPr/>
        </p:nvSpPr>
        <p:spPr>
          <a:xfrm>
            <a:off x="2394207" y="4294119"/>
            <a:ext cx="5117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Libre Franklin" pitchFamily="2" charset="0"/>
              </a:rPr>
              <a:t>Quito D.M., 21 de septiembre de 2022.</a:t>
            </a:r>
            <a:endParaRPr lang="es-EC" sz="1200" dirty="0">
              <a:latin typeface="Libre Franklin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3B02539-6DFB-4C3C-A2DA-76D997E28105}"/>
              </a:ext>
            </a:extLst>
          </p:cNvPr>
          <p:cNvSpPr txBox="1"/>
          <p:nvPr/>
        </p:nvSpPr>
        <p:spPr>
          <a:xfrm>
            <a:off x="2910621" y="1949901"/>
            <a:ext cx="40927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400" b="1" i="1" dirty="0">
                <a:latin typeface="Libre Franklin" pitchFamily="2" charset="77"/>
              </a:rPr>
              <a:t>K</a:t>
            </a:r>
            <a:r>
              <a:rPr lang="es-EC" sz="4400" b="1" i="1" dirty="0" err="1">
                <a:latin typeface="Libre Franklin" pitchFamily="2" charset="77"/>
              </a:rPr>
              <a:t>arina</a:t>
            </a:r>
            <a:r>
              <a:rPr lang="es-EC" sz="4400" b="1" i="1" dirty="0">
                <a:latin typeface="Libre Franklin" pitchFamily="2" charset="77"/>
              </a:rPr>
              <a:t> Chávez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C1F3E95-8A18-B962-9CC0-497DB2B11411}"/>
              </a:ext>
            </a:extLst>
          </p:cNvPr>
          <p:cNvSpPr txBox="1"/>
          <p:nvPr/>
        </p:nvSpPr>
        <p:spPr>
          <a:xfrm>
            <a:off x="2872141" y="576105"/>
            <a:ext cx="4161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3600" spc="600" dirty="0">
                <a:latin typeface="Libre Franklin" pitchFamily="2" charset="0"/>
              </a:rPr>
              <a:t>CERTIFICADO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5AE279-CB6B-4471-A817-2E784AF7ADFF}"/>
              </a:ext>
            </a:extLst>
          </p:cNvPr>
          <p:cNvSpPr txBox="1"/>
          <p:nvPr/>
        </p:nvSpPr>
        <p:spPr>
          <a:xfrm>
            <a:off x="1786855" y="3125063"/>
            <a:ext cx="6543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Libre Franklin SemiBold" pitchFamily="2" charset="77"/>
              </a:defRPr>
            </a:lvl1pPr>
          </a:lstStyle>
          <a:p>
            <a:pPr algn="just"/>
            <a:r>
              <a:rPr lang="es-ES" sz="1200" dirty="0">
                <a:solidFill>
                  <a:srgbClr val="233B40"/>
                </a:solidFill>
                <a:latin typeface="Libre Franklin Medium" pitchFamily="2" charset="0"/>
              </a:rPr>
              <a:t>Por haber participado en las charlas de </a:t>
            </a:r>
            <a:r>
              <a:rPr lang="es-ES" sz="1200" b="1" dirty="0">
                <a:solidFill>
                  <a:srgbClr val="233B40"/>
                </a:solidFill>
                <a:latin typeface="Libre Franklin Medium" pitchFamily="2" charset="0"/>
              </a:rPr>
              <a:t>Inspiración e Identidad, Implicaciones de la Identidad Cristiana de la UHE en la Unidad y el Gobierno Colegial de las Jornadas de Cultura y Espíritu Institucional</a:t>
            </a:r>
            <a:r>
              <a:rPr lang="es-ES" sz="1200" dirty="0">
                <a:solidFill>
                  <a:srgbClr val="233B40"/>
                </a:solidFill>
                <a:latin typeface="Libre Franklin Medium" pitchFamily="2" charset="0"/>
              </a:rPr>
              <a:t>, desarrolladas desde el 19 al 21 de septiembre, con una duración de 9 horas académicas.</a:t>
            </a:r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E79DFD55-BA92-3BA5-A65C-5DA2D2C4D8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52923" y="5044086"/>
            <a:ext cx="12001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51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366A5-FE99-C555-3B0E-4290E508E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Forma&#10;&#10;Descripción generada automáticamente">
            <a:extLst>
              <a:ext uri="{FF2B5EF4-FFF2-40B4-BE49-F238E27FC236}">
                <a16:creationId xmlns:a16="http://schemas.microsoft.com/office/drawing/2014/main" id="{123CD0C3-14A2-F32D-33B8-A0811E717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B623B595-888B-3E93-B641-5350B232386D}"/>
              </a:ext>
            </a:extLst>
          </p:cNvPr>
          <p:cNvGrpSpPr/>
          <p:nvPr/>
        </p:nvGrpSpPr>
        <p:grpSpPr>
          <a:xfrm>
            <a:off x="2748106" y="5795931"/>
            <a:ext cx="4409788" cy="543459"/>
            <a:chOff x="4029349" y="5464579"/>
            <a:chExt cx="4409788" cy="543459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9A2D24B7-1B89-C12A-6D37-EFF7E02FA015}"/>
                </a:ext>
              </a:extLst>
            </p:cNvPr>
            <p:cNvSpPr txBox="1"/>
            <p:nvPr/>
          </p:nvSpPr>
          <p:spPr>
            <a:xfrm>
              <a:off x="4029349" y="5500207"/>
              <a:ext cx="1989647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900" b="1" dirty="0">
                  <a:latin typeface="Libre Franklin SemiBold" pitchFamily="2" charset="77"/>
                </a:rPr>
                <a:t>Diego Alejandro Jaramillo A., </a:t>
              </a:r>
              <a:r>
                <a:rPr lang="es-ES_tradnl" sz="900" b="1" dirty="0" err="1">
                  <a:latin typeface="Libre Franklin SemiBold" pitchFamily="2" charset="77"/>
                </a:rPr>
                <a:t>Phd</a:t>
              </a:r>
              <a:endParaRPr lang="es-EC" sz="900" b="1" dirty="0">
                <a:latin typeface="Libre Franklin SemiBold" pitchFamily="2" charset="77"/>
              </a:endParaRPr>
            </a:p>
            <a:p>
              <a:pPr algn="ctr"/>
              <a:r>
                <a:rPr lang="es-ES_tradnl" sz="900" dirty="0">
                  <a:solidFill>
                    <a:srgbClr val="F25F2E"/>
                  </a:solidFill>
                  <a:latin typeface="Libre Franklin" pitchFamily="2" charset="77"/>
                </a:rPr>
                <a:t>Rector</a:t>
              </a:r>
            </a:p>
            <a:p>
              <a:pPr algn="ctr"/>
              <a:r>
                <a:rPr lang="es-ES_tradnl" sz="900" dirty="0">
                  <a:solidFill>
                    <a:srgbClr val="F25F2E"/>
                  </a:solidFill>
                  <a:latin typeface="Libre Franklin" pitchFamily="2" charset="77"/>
                </a:rPr>
                <a:t>Universidad Hemisferios</a:t>
              </a:r>
              <a:endParaRPr lang="es-EC" sz="900" dirty="0">
                <a:solidFill>
                  <a:srgbClr val="F25F2E"/>
                </a:solidFill>
                <a:latin typeface="Libre Franklin" pitchFamily="2" charset="77"/>
              </a:endParaRPr>
            </a:p>
          </p:txBody>
        </p:sp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76535C8C-FD73-3394-1365-1C99E0332F5E}"/>
                </a:ext>
              </a:extLst>
            </p:cNvPr>
            <p:cNvCxnSpPr>
              <a:cxnSpLocks/>
            </p:cNvCxnSpPr>
            <p:nvPr/>
          </p:nvCxnSpPr>
          <p:spPr>
            <a:xfrm>
              <a:off x="4031935" y="5464579"/>
              <a:ext cx="19727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8F72F36-25F1-5952-93A0-97DEF145AC98}"/>
                </a:ext>
              </a:extLst>
            </p:cNvPr>
            <p:cNvSpPr txBox="1"/>
            <p:nvPr/>
          </p:nvSpPr>
          <p:spPr>
            <a:xfrm>
              <a:off x="6652944" y="5500207"/>
              <a:ext cx="161133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900" b="1" dirty="0">
                  <a:latin typeface="Libre Franklin SemiBold" pitchFamily="2" charset="77"/>
                </a:rPr>
                <a:t>Liliana Ospina</a:t>
              </a:r>
              <a:endParaRPr lang="es-EC" sz="900" b="1" dirty="0">
                <a:latin typeface="Libre Franklin SemiBold" pitchFamily="2" charset="77"/>
              </a:endParaRPr>
            </a:p>
            <a:p>
              <a:pPr algn="ctr"/>
              <a:r>
                <a:rPr lang="es-ES_tradnl" sz="900" dirty="0">
                  <a:solidFill>
                    <a:srgbClr val="F25F2E"/>
                  </a:solidFill>
                  <a:latin typeface="Libre Franklin" pitchFamily="2" charset="77"/>
                </a:rPr>
                <a:t>Vicerrectora</a:t>
              </a:r>
            </a:p>
            <a:p>
              <a:pPr algn="ctr"/>
              <a:r>
                <a:rPr lang="es-ES_tradnl" sz="900" dirty="0">
                  <a:solidFill>
                    <a:srgbClr val="F25F2E"/>
                  </a:solidFill>
                  <a:latin typeface="Libre Franklin" pitchFamily="2" charset="77"/>
                </a:rPr>
                <a:t>Universidad de La Sabana</a:t>
              </a:r>
              <a:endParaRPr lang="es-EC" sz="900" dirty="0">
                <a:solidFill>
                  <a:srgbClr val="F25F2E"/>
                </a:solidFill>
                <a:latin typeface="Libre Franklin" pitchFamily="2" charset="77"/>
              </a:endParaRPr>
            </a:p>
          </p:txBody>
        </p:sp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DD31AEEB-590B-BA5D-50A6-E6DDA80FC73B}"/>
                </a:ext>
              </a:extLst>
            </p:cNvPr>
            <p:cNvCxnSpPr>
              <a:cxnSpLocks/>
            </p:cNvCxnSpPr>
            <p:nvPr/>
          </p:nvCxnSpPr>
          <p:spPr>
            <a:xfrm>
              <a:off x="6466377" y="5464579"/>
              <a:ext cx="19727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409B1E4F-8FBD-0D3E-5DB7-514A054B60FC}"/>
              </a:ext>
            </a:extLst>
          </p:cNvPr>
          <p:cNvSpPr txBox="1"/>
          <p:nvPr/>
        </p:nvSpPr>
        <p:spPr>
          <a:xfrm>
            <a:off x="970368" y="1891847"/>
            <a:ext cx="7965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Libre Franklin SemiBold" pitchFamily="2" charset="77"/>
              </a:defRPr>
            </a:lvl1pPr>
          </a:lstStyle>
          <a:p>
            <a:r>
              <a:rPr lang="es-ES" dirty="0">
                <a:solidFill>
                  <a:srgbClr val="F25F2E"/>
                </a:solidFill>
              </a:rPr>
              <a:t>Otorgado a: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825552E-A989-0D72-1EA5-4EEEAEAF59E5}"/>
              </a:ext>
            </a:extLst>
          </p:cNvPr>
          <p:cNvSpPr txBox="1"/>
          <p:nvPr/>
        </p:nvSpPr>
        <p:spPr>
          <a:xfrm>
            <a:off x="2394207" y="4842815"/>
            <a:ext cx="5117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Libre Franklin" pitchFamily="2" charset="0"/>
              </a:rPr>
              <a:t>Quito D.M., 21 de septiembre de 2022.</a:t>
            </a:r>
            <a:endParaRPr lang="es-EC" sz="1200" dirty="0">
              <a:latin typeface="Libre Franklin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7D81042-E1B2-24A7-C0E3-BA04130B30C6}"/>
              </a:ext>
            </a:extLst>
          </p:cNvPr>
          <p:cNvSpPr txBox="1"/>
          <p:nvPr/>
        </p:nvSpPr>
        <p:spPr>
          <a:xfrm>
            <a:off x="2910621" y="2498597"/>
            <a:ext cx="40927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400" b="1" i="1" dirty="0">
                <a:latin typeface="Libre Franklin" pitchFamily="2" charset="77"/>
              </a:rPr>
              <a:t>K</a:t>
            </a:r>
            <a:r>
              <a:rPr lang="es-EC" sz="4400" b="1" i="1" dirty="0" err="1">
                <a:latin typeface="Libre Franklin" pitchFamily="2" charset="77"/>
              </a:rPr>
              <a:t>arina</a:t>
            </a:r>
            <a:r>
              <a:rPr lang="es-EC" sz="4400" b="1" i="1" dirty="0">
                <a:latin typeface="Libre Franklin" pitchFamily="2" charset="77"/>
              </a:rPr>
              <a:t> Chávez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40E05DA-27B5-F0C8-5E22-C1F429ACB7C7}"/>
              </a:ext>
            </a:extLst>
          </p:cNvPr>
          <p:cNvSpPr txBox="1"/>
          <p:nvPr/>
        </p:nvSpPr>
        <p:spPr>
          <a:xfrm>
            <a:off x="3337011" y="1330853"/>
            <a:ext cx="3231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2400" spc="600" dirty="0">
                <a:latin typeface="Libre Franklin" pitchFamily="2" charset="0"/>
              </a:rPr>
              <a:t>CERTIFICADO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08127C5-DD48-8ACF-53CC-2723CD9AC070}"/>
              </a:ext>
            </a:extLst>
          </p:cNvPr>
          <p:cNvSpPr txBox="1"/>
          <p:nvPr/>
        </p:nvSpPr>
        <p:spPr>
          <a:xfrm>
            <a:off x="1786855" y="3673759"/>
            <a:ext cx="6543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Libre Franklin SemiBold" pitchFamily="2" charset="77"/>
              </a:defRPr>
            </a:lvl1pPr>
          </a:lstStyle>
          <a:p>
            <a:pPr algn="just"/>
            <a:r>
              <a:rPr lang="es-ES" sz="1200" dirty="0">
                <a:solidFill>
                  <a:srgbClr val="233B40"/>
                </a:solidFill>
                <a:latin typeface="Libre Franklin Medium" pitchFamily="2" charset="0"/>
              </a:rPr>
              <a:t>Por haber participado en las charlas de </a:t>
            </a:r>
            <a:r>
              <a:rPr lang="es-ES" sz="1200" b="1" dirty="0">
                <a:solidFill>
                  <a:srgbClr val="233B40"/>
                </a:solidFill>
                <a:latin typeface="Libre Franklin Medium" pitchFamily="2" charset="0"/>
              </a:rPr>
              <a:t>Inspiración e Identidad, Implicaciones de la Identidad Cristiana de la UHE en la Unidad y el Gobierno Colegial de las Jornadas de Cultura y Espíritu Institucional</a:t>
            </a:r>
            <a:r>
              <a:rPr lang="es-ES" sz="1200" dirty="0">
                <a:solidFill>
                  <a:srgbClr val="233B40"/>
                </a:solidFill>
                <a:latin typeface="Libre Franklin Medium" pitchFamily="2" charset="0"/>
              </a:rPr>
              <a:t>, desarrolladas desde el 19 al 21 de septiembre, con una duración de 9 horas académicas.</a:t>
            </a: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2310F952-293C-11CB-0C3B-7AE5BE4C3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32780" y="422540"/>
            <a:ext cx="2240441" cy="44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0182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172</Words>
  <Application>Microsoft Office PowerPoint</Application>
  <PresentationFormat>A4 (210 x 297 mm)</PresentationFormat>
  <Paragraphs>22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Libre Franklin</vt:lpstr>
      <vt:lpstr>Libre Franklin Medium</vt:lpstr>
      <vt:lpstr>Libre Franklin SemiBold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Malo</dc:creator>
  <cp:lastModifiedBy>José Malo</cp:lastModifiedBy>
  <cp:revision>12</cp:revision>
  <dcterms:created xsi:type="dcterms:W3CDTF">2022-01-26T21:29:04Z</dcterms:created>
  <dcterms:modified xsi:type="dcterms:W3CDTF">2024-12-11T15:00:57Z</dcterms:modified>
</cp:coreProperties>
</file>