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425" r:id="rId2"/>
    <p:sldId id="426" r:id="rId3"/>
    <p:sldId id="427" r:id="rId4"/>
    <p:sldId id="428" r:id="rId5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494F"/>
    <a:srgbClr val="4D4F6A"/>
    <a:srgbClr val="0172E8"/>
    <a:srgbClr val="F3632F"/>
    <a:srgbClr val="293C3F"/>
    <a:srgbClr val="006845"/>
    <a:srgbClr val="364950"/>
    <a:srgbClr val="3A4A4F"/>
    <a:srgbClr val="54B6C0"/>
    <a:srgbClr val="F7B0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A6A329-56E9-4336-A46B-F5237CB77911}" v="19" dt="2024-01-18T20:46:57.8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6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865D8-8498-4E81-A3D6-ABAAF3AD1DFE}" type="datetimeFigureOut">
              <a:rPr lang="es-EC" smtClean="0"/>
              <a:t>19/1/2024</a:t>
            </a:fld>
            <a:endParaRPr lang="es-EC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B88E2E-99DC-478A-AD86-28D4E91126D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57745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953572-08BC-494C-1FFD-383034D258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A7AA6E8-F5D8-91C2-FA5B-49107870FE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731A8A4-E29D-72ED-B302-C1C1E87B6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4A3B1-FB53-4780-899E-E159F3EF4D82}" type="datetimeFigureOut">
              <a:rPr lang="es-EC" smtClean="0"/>
              <a:t>19/1/2024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7AAC00F-5605-0AA7-4F8D-F43C7C893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777E6C-A920-F514-03C7-6C7866833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136B0-06CA-4362-8AB3-A52C4054F2D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07928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9C4B80-75C8-E5F8-3864-7A35E08BF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1F8B511-0477-CB0E-B900-FCB4A8C82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E5DF610-C400-896B-70D0-D56F81C38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4A3B1-FB53-4780-899E-E159F3EF4D82}" type="datetimeFigureOut">
              <a:rPr lang="es-EC" smtClean="0"/>
              <a:t>19/1/2024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E2E14F8-0E8A-74ED-55A3-49260A9D8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85357AD-3122-EAFF-0D5B-F5F0745D4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136B0-06CA-4362-8AB3-A52C4054F2D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27079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7BE7C2D-29C1-7E3E-4D71-F87399EF51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D704FDE-9217-C6FE-3A7E-854EC4709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9BC57A5-BD35-F4AE-4C47-5E787270B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4A3B1-FB53-4780-899E-E159F3EF4D82}" type="datetimeFigureOut">
              <a:rPr lang="es-EC" smtClean="0"/>
              <a:t>19/1/2024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8925CBA-F97B-407C-7714-E5F95DF97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D32D6B5-54D5-C2DA-7D78-B65D00C4D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136B0-06CA-4362-8AB3-A52C4054F2D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86631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271686-05CC-CD42-B36C-77766B561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8D127AA-1F4E-BC5D-9B47-03BA84DDD2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041B52-D838-B72A-08FC-1381C57B7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4A3B1-FB53-4780-899E-E159F3EF4D82}" type="datetimeFigureOut">
              <a:rPr lang="es-EC" smtClean="0"/>
              <a:t>19/1/2024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A430D89-D584-C25C-461A-A72D8ECEA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0AB2AB7-2EFD-E89E-7F11-CF0CCB6C1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136B0-06CA-4362-8AB3-A52C4054F2D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34854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2671A6-AFA1-FB90-1556-D328CB669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60ADEC9-99F3-7282-E819-4E33CFE5A5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1102C7D-D3BF-2DD6-AECE-2339334A9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4A3B1-FB53-4780-899E-E159F3EF4D82}" type="datetimeFigureOut">
              <a:rPr lang="es-EC" smtClean="0"/>
              <a:t>19/1/2024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A91ABE-6D00-F46C-E698-90BE74BC0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064C85-6B91-A6A3-7A06-6569C152A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136B0-06CA-4362-8AB3-A52C4054F2D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706599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08272D-D00C-947F-6C5D-1833E2214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8A40350-81C7-CE6F-423A-807F7B05B9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0B02A3F-0C0A-CD06-53A6-BA453A4A14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DD190E1-CB17-7547-0CCB-4139366F1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4A3B1-FB53-4780-899E-E159F3EF4D82}" type="datetimeFigureOut">
              <a:rPr lang="es-EC" smtClean="0"/>
              <a:t>19/1/2024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B6A95C2-C227-E363-A759-117F10E38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B8984B7-8A9B-17E3-0923-8A5285C76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136B0-06CA-4362-8AB3-A52C4054F2D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790297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07A226-E122-962D-BA98-0E7E0CD49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5A87503-C395-3823-DCF5-8B6DCB5D10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31D5CD7-13CA-BC7D-F035-F9069D9383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114EFE4-315D-0C36-D49B-4ADF8B0ACC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CF08DF4-767A-BD43-2EF2-9D8D82C7D3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9F976C0-6EA8-D125-3FA4-4F8CC9E89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4A3B1-FB53-4780-899E-E159F3EF4D82}" type="datetimeFigureOut">
              <a:rPr lang="es-EC" smtClean="0"/>
              <a:t>19/1/2024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DB63448-31EC-F549-1EE9-7F8ECD181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7C7BBA9-53B8-2D53-4D59-851B59823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136B0-06CA-4362-8AB3-A52C4054F2D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67538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DACA83-FB6D-050B-8090-8EA68F32C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E9F46DA-47DD-B0B3-59C7-C7DA20A04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4A3B1-FB53-4780-899E-E159F3EF4D82}" type="datetimeFigureOut">
              <a:rPr lang="es-EC" smtClean="0"/>
              <a:t>19/1/2024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B35810A-29CA-0D45-AE0E-74E0D8C3D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14ACE2D-796A-5B0E-877B-2426A8764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136B0-06CA-4362-8AB3-A52C4054F2D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68078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26BD240-4B6D-0DB0-24BD-8B7A3820C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4A3B1-FB53-4780-899E-E159F3EF4D82}" type="datetimeFigureOut">
              <a:rPr lang="es-EC" smtClean="0"/>
              <a:t>19/1/2024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EE035C7-8EBD-6885-9816-906621900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C1CB6BD-6FBE-43FC-993F-FF574A5CA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136B0-06CA-4362-8AB3-A52C4054F2D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806457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09FCB0-4597-6C32-CE81-4D7DE162F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7E8657-BA92-B1CC-0DC3-0343D049A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F2D86D5-F36C-9969-9168-BDDC70A558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412DD3C-9552-600B-6699-A7CE7D687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4A3B1-FB53-4780-899E-E159F3EF4D82}" type="datetimeFigureOut">
              <a:rPr lang="es-EC" smtClean="0"/>
              <a:t>19/1/2024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4C96099-F09C-2635-F914-9C9E2F369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CA63497-5FDD-0BDA-D2F3-BB662DD25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136B0-06CA-4362-8AB3-A52C4054F2D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99393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28B4C5-2B0F-E013-735E-B29B25219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A5B89B5-6B48-605F-FA11-69B5983130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F13C3C8-F9B9-5E47-CA8A-5269959EE4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6D7F25B-51FD-8730-BD8D-9233A7C5A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4A3B1-FB53-4780-899E-E159F3EF4D82}" type="datetimeFigureOut">
              <a:rPr lang="es-EC" smtClean="0"/>
              <a:t>19/1/2024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D1E28BA-E833-B38A-28F8-DF9836D9A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BFCBB98-3235-B2E1-84F4-AF45C9A0F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136B0-06CA-4362-8AB3-A52C4054F2D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56455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E9FBADB-3F71-1FC7-D072-CC05CFC28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B103A1E-C51F-001B-474A-825650DCD7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6744371-43DF-521A-CE40-8354741B63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4A3B1-FB53-4780-899E-E159F3EF4D82}" type="datetimeFigureOut">
              <a:rPr lang="es-EC" smtClean="0"/>
              <a:t>19/1/2024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D4AD76-A263-69F6-0CCB-400132D3E6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F333AC-A95D-EC8B-27A9-0538B42A63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136B0-06CA-4362-8AB3-A52C4054F2D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773907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Texto&#10;&#10;Descripción generada automáticamente">
            <a:extLst>
              <a:ext uri="{FF2B5EF4-FFF2-40B4-BE49-F238E27FC236}">
                <a16:creationId xmlns:a16="http://schemas.microsoft.com/office/drawing/2014/main" id="{E6A2B34C-721F-4434-D7E8-BA97823AAE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216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atrón de fondo&#10;&#10;Descripción generada automáticamente">
            <a:extLst>
              <a:ext uri="{FF2B5EF4-FFF2-40B4-BE49-F238E27FC236}">
                <a16:creationId xmlns:a16="http://schemas.microsoft.com/office/drawing/2014/main" id="{93F2068F-72BE-2703-3EED-2CA63C3FC0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2EE4EF59-C8D7-7451-D5EB-2CBBCEF8543E}"/>
              </a:ext>
            </a:extLst>
          </p:cNvPr>
          <p:cNvSpPr txBox="1"/>
          <p:nvPr/>
        </p:nvSpPr>
        <p:spPr>
          <a:xfrm>
            <a:off x="4108920" y="2330246"/>
            <a:ext cx="39741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C" sz="3600" b="1" dirty="0">
                <a:solidFill>
                  <a:schemeClr val="bg1"/>
                </a:solidFill>
                <a:latin typeface="Libre Franklin" pitchFamily="2" charset="0"/>
              </a:rPr>
              <a:t>TÍTULO DE LA</a:t>
            </a:r>
          </a:p>
          <a:p>
            <a:pPr algn="ctr"/>
            <a:r>
              <a:rPr lang="es-EC" sz="3600" dirty="0">
                <a:solidFill>
                  <a:schemeClr val="bg1"/>
                </a:solidFill>
                <a:latin typeface="Libre Franklin" pitchFamily="2" charset="0"/>
              </a:rPr>
              <a:t>PRESENTACIÓN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D2B89EA-7E9C-CB98-ADD4-1202EC3F67D4}"/>
              </a:ext>
            </a:extLst>
          </p:cNvPr>
          <p:cNvSpPr txBox="1"/>
          <p:nvPr/>
        </p:nvSpPr>
        <p:spPr>
          <a:xfrm>
            <a:off x="5125223" y="3520743"/>
            <a:ext cx="1941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C" sz="2400" dirty="0">
                <a:solidFill>
                  <a:srgbClr val="3A494F"/>
                </a:solidFill>
                <a:latin typeface="Libre Franklin" pitchFamily="2" charset="0"/>
              </a:rPr>
              <a:t>SUBTÍTULO</a:t>
            </a:r>
          </a:p>
        </p:txBody>
      </p:sp>
    </p:spTree>
    <p:extLst>
      <p:ext uri="{BB962C8B-B14F-4D97-AF65-F5344CB8AC3E}">
        <p14:creationId xmlns:p14="http://schemas.microsoft.com/office/powerpoint/2010/main" val="3914743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C2D899F3-D23D-0C53-D8D6-2499326D80BD}"/>
              </a:ext>
            </a:extLst>
          </p:cNvPr>
          <p:cNvSpPr txBox="1"/>
          <p:nvPr/>
        </p:nvSpPr>
        <p:spPr>
          <a:xfrm>
            <a:off x="313668" y="6243486"/>
            <a:ext cx="3679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b="1" dirty="0">
                <a:solidFill>
                  <a:schemeClr val="bg1"/>
                </a:solidFill>
                <a:latin typeface="Libre Franklin" pitchFamily="2" charset="0"/>
              </a:rPr>
              <a:t>TÍTULO DE LA </a:t>
            </a:r>
            <a:r>
              <a:rPr lang="es-EC" dirty="0">
                <a:solidFill>
                  <a:schemeClr val="bg1"/>
                </a:solidFill>
                <a:latin typeface="Libre Franklin" pitchFamily="2" charset="0"/>
              </a:rPr>
              <a:t>PRESENTACIÓN</a:t>
            </a:r>
          </a:p>
        </p:txBody>
      </p:sp>
    </p:spTree>
    <p:extLst>
      <p:ext uri="{BB962C8B-B14F-4D97-AF65-F5344CB8AC3E}">
        <p14:creationId xmlns:p14="http://schemas.microsoft.com/office/powerpoint/2010/main" val="3462632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scala de tiempo&#10;&#10;Descripción generada automáticamente">
            <a:extLst>
              <a:ext uri="{FF2B5EF4-FFF2-40B4-BE49-F238E27FC236}">
                <a16:creationId xmlns:a16="http://schemas.microsoft.com/office/drawing/2014/main" id="{E1685D0F-767C-6DCD-B8F4-C90CADE399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8333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Panorámica</PresentationFormat>
  <Paragraphs>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Libre Franklin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José Malo</dc:creator>
  <cp:lastModifiedBy>José Malo</cp:lastModifiedBy>
  <cp:revision>11</cp:revision>
  <dcterms:created xsi:type="dcterms:W3CDTF">2023-08-30T13:25:12Z</dcterms:created>
  <dcterms:modified xsi:type="dcterms:W3CDTF">2024-01-19T22:39:37Z</dcterms:modified>
</cp:coreProperties>
</file>