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57" r:id="rId3"/>
    <p:sldId id="4185" r:id="rId4"/>
    <p:sldId id="275" r:id="rId5"/>
    <p:sldId id="3679" r:id="rId6"/>
    <p:sldId id="266" r:id="rId7"/>
    <p:sldId id="4192" r:id="rId8"/>
    <p:sldId id="261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334"/>
    <a:srgbClr val="3A494F"/>
    <a:srgbClr val="233A3F"/>
    <a:srgbClr val="F7B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02EC3-A97F-4DFF-8CE9-6C310DF62B34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B3662-D405-4FFD-B8E9-17953CB683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297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 PUEDE REEMPLAZAR IMAGEN DE FONDO Y TEXTO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B3662-D405-4FFD-B8E9-17953CB68306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900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PUEDE REEMPLAZAR IMAGEN DE FONDO Y TEXTO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B3662-D405-4FFD-B8E9-17953CB68306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512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PUEDEN REEMPLAZAR IMÁGENES Y TEXTOS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B3662-D405-4FFD-B8E9-17953CB68306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539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 PUEDEN REEMPLAZAR IMÁGENES Y TEXTOS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B3662-D405-4FFD-B8E9-17953CB68306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209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 PUEDEN REEMPLAZAR IMÁGENES Y TEXTOS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B3662-D405-4FFD-B8E9-17953CB68306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409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 PUEDEN REEMPLAZAR IMÁGENES Y TEXTOS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B3662-D405-4FFD-B8E9-17953CB68306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75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57DA3-0E28-FDF7-8C23-23B71A333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CA4F85-0286-7060-D8CB-679A75586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AA00C0-7541-A9B7-13AD-D08FD2DA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471E6C-969E-3BF8-4734-E56AEEDE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812C39-DA34-84E2-6BA8-37782B01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028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0C1DA-463F-79C6-E18C-D178E32E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5C71A0-6F7D-4021-AAA5-7C58C8420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7C3D8D-6C25-0809-7238-75A22362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9CD6F1-95D1-F676-36B7-7BC4B8B2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200D-7C84-2F85-80FE-61B8C8E3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07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4B9DFE-2BA5-236B-107F-530E0D4C7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A3A2BD-3105-BD83-3CD1-29ACC65CF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B83DF-C485-EB76-5BAF-9B09C3BD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2FACCF-B7EF-809B-8575-8B811890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BCFA21-BF50-6BFE-295E-B74A6838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6835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(09-11-20)-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0943" y="0"/>
            <a:ext cx="1779121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16711" y="0"/>
            <a:ext cx="3717356" cy="54093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0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(09-11-20)-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Grp="1"/>
          </p:cNvSpPr>
          <p:nvPr>
            <p:ph type="pic" sz="quarter" idx="11"/>
          </p:nvPr>
        </p:nvSpPr>
        <p:spPr bwMode="auto">
          <a:xfrm>
            <a:off x="8062954" y="2003714"/>
            <a:ext cx="4129046" cy="4854287"/>
          </a:xfrm>
          <a:custGeom>
            <a:avLst/>
            <a:gdLst>
              <a:gd name="T0" fmla="*/ 738 w 2729"/>
              <a:gd name="T1" fmla="*/ 3214 h 3214"/>
              <a:gd name="T2" fmla="*/ 213 w 2729"/>
              <a:gd name="T3" fmla="*/ 2686 h 3214"/>
              <a:gd name="T4" fmla="*/ 160 w 2729"/>
              <a:gd name="T5" fmla="*/ 2622 h 3214"/>
              <a:gd name="T6" fmla="*/ 114 w 2729"/>
              <a:gd name="T7" fmla="*/ 2553 h 3214"/>
              <a:gd name="T8" fmla="*/ 77 w 2729"/>
              <a:gd name="T9" fmla="*/ 2481 h 3214"/>
              <a:gd name="T10" fmla="*/ 47 w 2729"/>
              <a:gd name="T11" fmla="*/ 2406 h 3214"/>
              <a:gd name="T12" fmla="*/ 24 w 2729"/>
              <a:gd name="T13" fmla="*/ 2329 h 3214"/>
              <a:gd name="T14" fmla="*/ 9 w 2729"/>
              <a:gd name="T15" fmla="*/ 2250 h 3214"/>
              <a:gd name="T16" fmla="*/ 1 w 2729"/>
              <a:gd name="T17" fmla="*/ 2171 h 3214"/>
              <a:gd name="T18" fmla="*/ 1 w 2729"/>
              <a:gd name="T19" fmla="*/ 2091 h 3214"/>
              <a:gd name="T20" fmla="*/ 9 w 2729"/>
              <a:gd name="T21" fmla="*/ 2011 h 3214"/>
              <a:gd name="T22" fmla="*/ 24 w 2729"/>
              <a:gd name="T23" fmla="*/ 1933 h 3214"/>
              <a:gd name="T24" fmla="*/ 47 w 2729"/>
              <a:gd name="T25" fmla="*/ 1856 h 3214"/>
              <a:gd name="T26" fmla="*/ 77 w 2729"/>
              <a:gd name="T27" fmla="*/ 1781 h 3214"/>
              <a:gd name="T28" fmla="*/ 114 w 2729"/>
              <a:gd name="T29" fmla="*/ 1709 h 3214"/>
              <a:gd name="T30" fmla="*/ 160 w 2729"/>
              <a:gd name="T31" fmla="*/ 1639 h 3214"/>
              <a:gd name="T32" fmla="*/ 213 w 2729"/>
              <a:gd name="T33" fmla="*/ 1575 h 3214"/>
              <a:gd name="T34" fmla="*/ 1544 w 2729"/>
              <a:gd name="T35" fmla="*/ 242 h 3214"/>
              <a:gd name="T36" fmla="*/ 1606 w 2729"/>
              <a:gd name="T37" fmla="*/ 186 h 3214"/>
              <a:gd name="T38" fmla="*/ 1673 w 2729"/>
              <a:gd name="T39" fmla="*/ 137 h 3214"/>
              <a:gd name="T40" fmla="*/ 1744 w 2729"/>
              <a:gd name="T41" fmla="*/ 95 h 3214"/>
              <a:gd name="T42" fmla="*/ 1817 w 2729"/>
              <a:gd name="T43" fmla="*/ 61 h 3214"/>
              <a:gd name="T44" fmla="*/ 1893 w 2729"/>
              <a:gd name="T45" fmla="*/ 35 h 3214"/>
              <a:gd name="T46" fmla="*/ 1971 w 2729"/>
              <a:gd name="T47" fmla="*/ 15 h 3214"/>
              <a:gd name="T48" fmla="*/ 2050 w 2729"/>
              <a:gd name="T49" fmla="*/ 4 h 3214"/>
              <a:gd name="T50" fmla="*/ 2130 w 2729"/>
              <a:gd name="T51" fmla="*/ 0 h 3214"/>
              <a:gd name="T52" fmla="*/ 2210 w 2729"/>
              <a:gd name="T53" fmla="*/ 4 h 3214"/>
              <a:gd name="T54" fmla="*/ 2289 w 2729"/>
              <a:gd name="T55" fmla="*/ 15 h 3214"/>
              <a:gd name="T56" fmla="*/ 2367 w 2729"/>
              <a:gd name="T57" fmla="*/ 35 h 3214"/>
              <a:gd name="T58" fmla="*/ 2443 w 2729"/>
              <a:gd name="T59" fmla="*/ 61 h 3214"/>
              <a:gd name="T60" fmla="*/ 2515 w 2729"/>
              <a:gd name="T61" fmla="*/ 95 h 3214"/>
              <a:gd name="T62" fmla="*/ 2586 w 2729"/>
              <a:gd name="T63" fmla="*/ 137 h 3214"/>
              <a:gd name="T64" fmla="*/ 2653 w 2729"/>
              <a:gd name="T65" fmla="*/ 186 h 3214"/>
              <a:gd name="T66" fmla="*/ 2716 w 2729"/>
              <a:gd name="T67" fmla="*/ 242 h 3214"/>
              <a:gd name="T68" fmla="*/ 2729 w 2729"/>
              <a:gd name="T69" fmla="*/ 3214 h 3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29" h="3214">
                <a:moveTo>
                  <a:pt x="2729" y="3214"/>
                </a:moveTo>
                <a:lnTo>
                  <a:pt x="738" y="3214"/>
                </a:lnTo>
                <a:lnTo>
                  <a:pt x="242" y="2718"/>
                </a:lnTo>
                <a:lnTo>
                  <a:pt x="213" y="2686"/>
                </a:lnTo>
                <a:lnTo>
                  <a:pt x="185" y="2655"/>
                </a:lnTo>
                <a:lnTo>
                  <a:pt x="160" y="2622"/>
                </a:lnTo>
                <a:lnTo>
                  <a:pt x="137" y="2588"/>
                </a:lnTo>
                <a:lnTo>
                  <a:pt x="114" y="2553"/>
                </a:lnTo>
                <a:lnTo>
                  <a:pt x="95" y="2517"/>
                </a:lnTo>
                <a:lnTo>
                  <a:pt x="77" y="2481"/>
                </a:lnTo>
                <a:lnTo>
                  <a:pt x="61" y="2443"/>
                </a:lnTo>
                <a:lnTo>
                  <a:pt x="47" y="2406"/>
                </a:lnTo>
                <a:lnTo>
                  <a:pt x="35" y="2367"/>
                </a:lnTo>
                <a:lnTo>
                  <a:pt x="24" y="2329"/>
                </a:lnTo>
                <a:lnTo>
                  <a:pt x="15" y="2289"/>
                </a:lnTo>
                <a:lnTo>
                  <a:pt x="9" y="2250"/>
                </a:lnTo>
                <a:lnTo>
                  <a:pt x="4" y="2210"/>
                </a:lnTo>
                <a:lnTo>
                  <a:pt x="1" y="2171"/>
                </a:lnTo>
                <a:lnTo>
                  <a:pt x="0" y="2130"/>
                </a:lnTo>
                <a:lnTo>
                  <a:pt x="1" y="2091"/>
                </a:lnTo>
                <a:lnTo>
                  <a:pt x="4" y="2052"/>
                </a:lnTo>
                <a:lnTo>
                  <a:pt x="9" y="2011"/>
                </a:lnTo>
                <a:lnTo>
                  <a:pt x="15" y="1973"/>
                </a:lnTo>
                <a:lnTo>
                  <a:pt x="24" y="1933"/>
                </a:lnTo>
                <a:lnTo>
                  <a:pt x="35" y="1895"/>
                </a:lnTo>
                <a:lnTo>
                  <a:pt x="47" y="1856"/>
                </a:lnTo>
                <a:lnTo>
                  <a:pt x="61" y="1819"/>
                </a:lnTo>
                <a:lnTo>
                  <a:pt x="77" y="1781"/>
                </a:lnTo>
                <a:lnTo>
                  <a:pt x="95" y="1745"/>
                </a:lnTo>
                <a:lnTo>
                  <a:pt x="114" y="1709"/>
                </a:lnTo>
                <a:lnTo>
                  <a:pt x="137" y="1674"/>
                </a:lnTo>
                <a:lnTo>
                  <a:pt x="160" y="1639"/>
                </a:lnTo>
                <a:lnTo>
                  <a:pt x="185" y="1607"/>
                </a:lnTo>
                <a:lnTo>
                  <a:pt x="213" y="1575"/>
                </a:lnTo>
                <a:lnTo>
                  <a:pt x="242" y="1544"/>
                </a:lnTo>
                <a:lnTo>
                  <a:pt x="1544" y="242"/>
                </a:lnTo>
                <a:lnTo>
                  <a:pt x="1574" y="213"/>
                </a:lnTo>
                <a:lnTo>
                  <a:pt x="1606" y="186"/>
                </a:lnTo>
                <a:lnTo>
                  <a:pt x="1639" y="160"/>
                </a:lnTo>
                <a:lnTo>
                  <a:pt x="1673" y="137"/>
                </a:lnTo>
                <a:lnTo>
                  <a:pt x="1708" y="115"/>
                </a:lnTo>
                <a:lnTo>
                  <a:pt x="1744" y="95"/>
                </a:lnTo>
                <a:lnTo>
                  <a:pt x="1781" y="77"/>
                </a:lnTo>
                <a:lnTo>
                  <a:pt x="1817" y="61"/>
                </a:lnTo>
                <a:lnTo>
                  <a:pt x="1855" y="47"/>
                </a:lnTo>
                <a:lnTo>
                  <a:pt x="1893" y="35"/>
                </a:lnTo>
                <a:lnTo>
                  <a:pt x="1932" y="25"/>
                </a:lnTo>
                <a:lnTo>
                  <a:pt x="1971" y="15"/>
                </a:lnTo>
                <a:lnTo>
                  <a:pt x="2010" y="9"/>
                </a:lnTo>
                <a:lnTo>
                  <a:pt x="2050" y="4"/>
                </a:lnTo>
                <a:lnTo>
                  <a:pt x="2090" y="1"/>
                </a:lnTo>
                <a:lnTo>
                  <a:pt x="2130" y="0"/>
                </a:lnTo>
                <a:lnTo>
                  <a:pt x="2169" y="1"/>
                </a:lnTo>
                <a:lnTo>
                  <a:pt x="2210" y="4"/>
                </a:lnTo>
                <a:lnTo>
                  <a:pt x="2249" y="9"/>
                </a:lnTo>
                <a:lnTo>
                  <a:pt x="2289" y="15"/>
                </a:lnTo>
                <a:lnTo>
                  <a:pt x="2327" y="25"/>
                </a:lnTo>
                <a:lnTo>
                  <a:pt x="2367" y="35"/>
                </a:lnTo>
                <a:lnTo>
                  <a:pt x="2404" y="47"/>
                </a:lnTo>
                <a:lnTo>
                  <a:pt x="2443" y="61"/>
                </a:lnTo>
                <a:lnTo>
                  <a:pt x="2479" y="77"/>
                </a:lnTo>
                <a:lnTo>
                  <a:pt x="2515" y="95"/>
                </a:lnTo>
                <a:lnTo>
                  <a:pt x="2552" y="115"/>
                </a:lnTo>
                <a:lnTo>
                  <a:pt x="2586" y="137"/>
                </a:lnTo>
                <a:lnTo>
                  <a:pt x="2621" y="160"/>
                </a:lnTo>
                <a:lnTo>
                  <a:pt x="2653" y="186"/>
                </a:lnTo>
                <a:lnTo>
                  <a:pt x="2685" y="213"/>
                </a:lnTo>
                <a:lnTo>
                  <a:pt x="2716" y="242"/>
                </a:lnTo>
                <a:lnTo>
                  <a:pt x="2729" y="255"/>
                </a:lnTo>
                <a:lnTo>
                  <a:pt x="2729" y="3214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4266652" y="0"/>
            <a:ext cx="6435562" cy="4642569"/>
          </a:xfrm>
          <a:custGeom>
            <a:avLst/>
            <a:gdLst>
              <a:gd name="T0" fmla="*/ 3665 w 4259"/>
              <a:gd name="T1" fmla="*/ 0 h 3070"/>
              <a:gd name="T2" fmla="*/ 4047 w 4259"/>
              <a:gd name="T3" fmla="*/ 384 h 3070"/>
              <a:gd name="T4" fmla="*/ 4099 w 4259"/>
              <a:gd name="T5" fmla="*/ 449 h 3070"/>
              <a:gd name="T6" fmla="*/ 4145 w 4259"/>
              <a:gd name="T7" fmla="*/ 517 h 3070"/>
              <a:gd name="T8" fmla="*/ 4182 w 4259"/>
              <a:gd name="T9" fmla="*/ 590 h 3070"/>
              <a:gd name="T10" fmla="*/ 4213 w 4259"/>
              <a:gd name="T11" fmla="*/ 665 h 3070"/>
              <a:gd name="T12" fmla="*/ 4236 w 4259"/>
              <a:gd name="T13" fmla="*/ 742 h 3070"/>
              <a:gd name="T14" fmla="*/ 4251 w 4259"/>
              <a:gd name="T15" fmla="*/ 820 h 3070"/>
              <a:gd name="T16" fmla="*/ 4258 w 4259"/>
              <a:gd name="T17" fmla="*/ 900 h 3070"/>
              <a:gd name="T18" fmla="*/ 4258 w 4259"/>
              <a:gd name="T19" fmla="*/ 980 h 3070"/>
              <a:gd name="T20" fmla="*/ 4251 w 4259"/>
              <a:gd name="T21" fmla="*/ 1059 h 3070"/>
              <a:gd name="T22" fmla="*/ 4236 w 4259"/>
              <a:gd name="T23" fmla="*/ 1138 h 3070"/>
              <a:gd name="T24" fmla="*/ 4213 w 4259"/>
              <a:gd name="T25" fmla="*/ 1215 h 3070"/>
              <a:gd name="T26" fmla="*/ 4182 w 4259"/>
              <a:gd name="T27" fmla="*/ 1290 h 3070"/>
              <a:gd name="T28" fmla="*/ 4145 w 4259"/>
              <a:gd name="T29" fmla="*/ 1362 h 3070"/>
              <a:gd name="T30" fmla="*/ 4099 w 4259"/>
              <a:gd name="T31" fmla="*/ 1431 h 3070"/>
              <a:gd name="T32" fmla="*/ 4047 w 4259"/>
              <a:gd name="T33" fmla="*/ 1495 h 3070"/>
              <a:gd name="T34" fmla="*/ 2717 w 4259"/>
              <a:gd name="T35" fmla="*/ 2828 h 3070"/>
              <a:gd name="T36" fmla="*/ 2654 w 4259"/>
              <a:gd name="T37" fmla="*/ 2884 h 3070"/>
              <a:gd name="T38" fmla="*/ 2586 w 4259"/>
              <a:gd name="T39" fmla="*/ 2934 h 3070"/>
              <a:gd name="T40" fmla="*/ 2516 w 4259"/>
              <a:gd name="T41" fmla="*/ 2976 h 3070"/>
              <a:gd name="T42" fmla="*/ 2442 w 4259"/>
              <a:gd name="T43" fmla="*/ 3009 h 3070"/>
              <a:gd name="T44" fmla="*/ 2366 w 4259"/>
              <a:gd name="T45" fmla="*/ 3036 h 3070"/>
              <a:gd name="T46" fmla="*/ 2288 w 4259"/>
              <a:gd name="T47" fmla="*/ 3055 h 3070"/>
              <a:gd name="T48" fmla="*/ 2209 w 4259"/>
              <a:gd name="T49" fmla="*/ 3066 h 3070"/>
              <a:gd name="T50" fmla="*/ 2129 w 4259"/>
              <a:gd name="T51" fmla="*/ 3070 h 3070"/>
              <a:gd name="T52" fmla="*/ 2049 w 4259"/>
              <a:gd name="T53" fmla="*/ 3066 h 3070"/>
              <a:gd name="T54" fmla="*/ 1971 w 4259"/>
              <a:gd name="T55" fmla="*/ 3055 h 3070"/>
              <a:gd name="T56" fmla="*/ 1894 w 4259"/>
              <a:gd name="T57" fmla="*/ 3036 h 3070"/>
              <a:gd name="T58" fmla="*/ 1817 w 4259"/>
              <a:gd name="T59" fmla="*/ 3009 h 3070"/>
              <a:gd name="T60" fmla="*/ 1744 w 4259"/>
              <a:gd name="T61" fmla="*/ 2976 h 3070"/>
              <a:gd name="T62" fmla="*/ 1673 w 4259"/>
              <a:gd name="T63" fmla="*/ 2934 h 3070"/>
              <a:gd name="T64" fmla="*/ 1606 w 4259"/>
              <a:gd name="T65" fmla="*/ 2884 h 3070"/>
              <a:gd name="T66" fmla="*/ 1543 w 4259"/>
              <a:gd name="T67" fmla="*/ 2828 h 3070"/>
              <a:gd name="T68" fmla="*/ 212 w 4259"/>
              <a:gd name="T69" fmla="*/ 1495 h 3070"/>
              <a:gd name="T70" fmla="*/ 160 w 4259"/>
              <a:gd name="T71" fmla="*/ 1431 h 3070"/>
              <a:gd name="T72" fmla="*/ 114 w 4259"/>
              <a:gd name="T73" fmla="*/ 1362 h 3070"/>
              <a:gd name="T74" fmla="*/ 77 w 4259"/>
              <a:gd name="T75" fmla="*/ 1290 h 3070"/>
              <a:gd name="T76" fmla="*/ 46 w 4259"/>
              <a:gd name="T77" fmla="*/ 1215 h 3070"/>
              <a:gd name="T78" fmla="*/ 24 w 4259"/>
              <a:gd name="T79" fmla="*/ 1138 h 3070"/>
              <a:gd name="T80" fmla="*/ 9 w 4259"/>
              <a:gd name="T81" fmla="*/ 1059 h 3070"/>
              <a:gd name="T82" fmla="*/ 1 w 4259"/>
              <a:gd name="T83" fmla="*/ 980 h 3070"/>
              <a:gd name="T84" fmla="*/ 1 w 4259"/>
              <a:gd name="T85" fmla="*/ 900 h 3070"/>
              <a:gd name="T86" fmla="*/ 9 w 4259"/>
              <a:gd name="T87" fmla="*/ 820 h 3070"/>
              <a:gd name="T88" fmla="*/ 24 w 4259"/>
              <a:gd name="T89" fmla="*/ 742 h 3070"/>
              <a:gd name="T90" fmla="*/ 46 w 4259"/>
              <a:gd name="T91" fmla="*/ 665 h 3070"/>
              <a:gd name="T92" fmla="*/ 77 w 4259"/>
              <a:gd name="T93" fmla="*/ 590 h 3070"/>
              <a:gd name="T94" fmla="*/ 114 w 4259"/>
              <a:gd name="T95" fmla="*/ 517 h 3070"/>
              <a:gd name="T96" fmla="*/ 160 w 4259"/>
              <a:gd name="T97" fmla="*/ 449 h 3070"/>
              <a:gd name="T98" fmla="*/ 212 w 4259"/>
              <a:gd name="T99" fmla="*/ 384 h 3070"/>
              <a:gd name="T100" fmla="*/ 595 w 4259"/>
              <a:gd name="T101" fmla="*/ 0 h 3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59" h="3070">
                <a:moveTo>
                  <a:pt x="595" y="0"/>
                </a:moveTo>
                <a:lnTo>
                  <a:pt x="3665" y="0"/>
                </a:lnTo>
                <a:lnTo>
                  <a:pt x="4017" y="353"/>
                </a:lnTo>
                <a:lnTo>
                  <a:pt x="4047" y="384"/>
                </a:lnTo>
                <a:lnTo>
                  <a:pt x="4074" y="416"/>
                </a:lnTo>
                <a:lnTo>
                  <a:pt x="4099" y="449"/>
                </a:lnTo>
                <a:lnTo>
                  <a:pt x="4123" y="483"/>
                </a:lnTo>
                <a:lnTo>
                  <a:pt x="4145" y="517"/>
                </a:lnTo>
                <a:lnTo>
                  <a:pt x="4165" y="554"/>
                </a:lnTo>
                <a:lnTo>
                  <a:pt x="4182" y="590"/>
                </a:lnTo>
                <a:lnTo>
                  <a:pt x="4198" y="627"/>
                </a:lnTo>
                <a:lnTo>
                  <a:pt x="4213" y="665"/>
                </a:lnTo>
                <a:lnTo>
                  <a:pt x="4225" y="704"/>
                </a:lnTo>
                <a:lnTo>
                  <a:pt x="4236" y="742"/>
                </a:lnTo>
                <a:lnTo>
                  <a:pt x="4244" y="782"/>
                </a:lnTo>
                <a:lnTo>
                  <a:pt x="4251" y="820"/>
                </a:lnTo>
                <a:lnTo>
                  <a:pt x="4255" y="861"/>
                </a:lnTo>
                <a:lnTo>
                  <a:pt x="4258" y="900"/>
                </a:lnTo>
                <a:lnTo>
                  <a:pt x="4259" y="940"/>
                </a:lnTo>
                <a:lnTo>
                  <a:pt x="4258" y="980"/>
                </a:lnTo>
                <a:lnTo>
                  <a:pt x="4255" y="1020"/>
                </a:lnTo>
                <a:lnTo>
                  <a:pt x="4251" y="1059"/>
                </a:lnTo>
                <a:lnTo>
                  <a:pt x="4244" y="1099"/>
                </a:lnTo>
                <a:lnTo>
                  <a:pt x="4236" y="1138"/>
                </a:lnTo>
                <a:lnTo>
                  <a:pt x="4225" y="1176"/>
                </a:lnTo>
                <a:lnTo>
                  <a:pt x="4213" y="1215"/>
                </a:lnTo>
                <a:lnTo>
                  <a:pt x="4198" y="1252"/>
                </a:lnTo>
                <a:lnTo>
                  <a:pt x="4182" y="1290"/>
                </a:lnTo>
                <a:lnTo>
                  <a:pt x="4165" y="1326"/>
                </a:lnTo>
                <a:lnTo>
                  <a:pt x="4145" y="1362"/>
                </a:lnTo>
                <a:lnTo>
                  <a:pt x="4123" y="1397"/>
                </a:lnTo>
                <a:lnTo>
                  <a:pt x="4099" y="1431"/>
                </a:lnTo>
                <a:lnTo>
                  <a:pt x="4074" y="1464"/>
                </a:lnTo>
                <a:lnTo>
                  <a:pt x="4047" y="1495"/>
                </a:lnTo>
                <a:lnTo>
                  <a:pt x="4017" y="1527"/>
                </a:lnTo>
                <a:lnTo>
                  <a:pt x="2717" y="2828"/>
                </a:lnTo>
                <a:lnTo>
                  <a:pt x="2685" y="2857"/>
                </a:lnTo>
                <a:lnTo>
                  <a:pt x="2654" y="2884"/>
                </a:lnTo>
                <a:lnTo>
                  <a:pt x="2620" y="2910"/>
                </a:lnTo>
                <a:lnTo>
                  <a:pt x="2586" y="2934"/>
                </a:lnTo>
                <a:lnTo>
                  <a:pt x="2552" y="2955"/>
                </a:lnTo>
                <a:lnTo>
                  <a:pt x="2516" y="2976"/>
                </a:lnTo>
                <a:lnTo>
                  <a:pt x="2480" y="2994"/>
                </a:lnTo>
                <a:lnTo>
                  <a:pt x="2442" y="3009"/>
                </a:lnTo>
                <a:lnTo>
                  <a:pt x="2405" y="3023"/>
                </a:lnTo>
                <a:lnTo>
                  <a:pt x="2366" y="3036"/>
                </a:lnTo>
                <a:lnTo>
                  <a:pt x="2328" y="3046"/>
                </a:lnTo>
                <a:lnTo>
                  <a:pt x="2288" y="3055"/>
                </a:lnTo>
                <a:lnTo>
                  <a:pt x="2249" y="3062"/>
                </a:lnTo>
                <a:lnTo>
                  <a:pt x="2209" y="3066"/>
                </a:lnTo>
                <a:lnTo>
                  <a:pt x="2170" y="3069"/>
                </a:lnTo>
                <a:lnTo>
                  <a:pt x="2129" y="3070"/>
                </a:lnTo>
                <a:lnTo>
                  <a:pt x="2090" y="3069"/>
                </a:lnTo>
                <a:lnTo>
                  <a:pt x="2049" y="3066"/>
                </a:lnTo>
                <a:lnTo>
                  <a:pt x="2010" y="3062"/>
                </a:lnTo>
                <a:lnTo>
                  <a:pt x="1971" y="3055"/>
                </a:lnTo>
                <a:lnTo>
                  <a:pt x="1932" y="3046"/>
                </a:lnTo>
                <a:lnTo>
                  <a:pt x="1894" y="3036"/>
                </a:lnTo>
                <a:lnTo>
                  <a:pt x="1855" y="3023"/>
                </a:lnTo>
                <a:lnTo>
                  <a:pt x="1817" y="3009"/>
                </a:lnTo>
                <a:lnTo>
                  <a:pt x="1780" y="2994"/>
                </a:lnTo>
                <a:lnTo>
                  <a:pt x="1744" y="2976"/>
                </a:lnTo>
                <a:lnTo>
                  <a:pt x="1707" y="2955"/>
                </a:lnTo>
                <a:lnTo>
                  <a:pt x="1673" y="2934"/>
                </a:lnTo>
                <a:lnTo>
                  <a:pt x="1639" y="2910"/>
                </a:lnTo>
                <a:lnTo>
                  <a:pt x="1606" y="2884"/>
                </a:lnTo>
                <a:lnTo>
                  <a:pt x="1574" y="2857"/>
                </a:lnTo>
                <a:lnTo>
                  <a:pt x="1543" y="2828"/>
                </a:lnTo>
                <a:lnTo>
                  <a:pt x="242" y="1527"/>
                </a:lnTo>
                <a:lnTo>
                  <a:pt x="212" y="1495"/>
                </a:lnTo>
                <a:lnTo>
                  <a:pt x="185" y="1464"/>
                </a:lnTo>
                <a:lnTo>
                  <a:pt x="160" y="1431"/>
                </a:lnTo>
                <a:lnTo>
                  <a:pt x="136" y="1397"/>
                </a:lnTo>
                <a:lnTo>
                  <a:pt x="114" y="1362"/>
                </a:lnTo>
                <a:lnTo>
                  <a:pt x="95" y="1326"/>
                </a:lnTo>
                <a:lnTo>
                  <a:pt x="77" y="1290"/>
                </a:lnTo>
                <a:lnTo>
                  <a:pt x="61" y="1252"/>
                </a:lnTo>
                <a:lnTo>
                  <a:pt x="46" y="1215"/>
                </a:lnTo>
                <a:lnTo>
                  <a:pt x="34" y="1176"/>
                </a:lnTo>
                <a:lnTo>
                  <a:pt x="24" y="1138"/>
                </a:lnTo>
                <a:lnTo>
                  <a:pt x="15" y="1099"/>
                </a:lnTo>
                <a:lnTo>
                  <a:pt x="9" y="1059"/>
                </a:lnTo>
                <a:lnTo>
                  <a:pt x="4" y="1020"/>
                </a:lnTo>
                <a:lnTo>
                  <a:pt x="1" y="980"/>
                </a:lnTo>
                <a:lnTo>
                  <a:pt x="0" y="940"/>
                </a:lnTo>
                <a:lnTo>
                  <a:pt x="1" y="900"/>
                </a:lnTo>
                <a:lnTo>
                  <a:pt x="4" y="861"/>
                </a:lnTo>
                <a:lnTo>
                  <a:pt x="9" y="820"/>
                </a:lnTo>
                <a:lnTo>
                  <a:pt x="15" y="782"/>
                </a:lnTo>
                <a:lnTo>
                  <a:pt x="24" y="742"/>
                </a:lnTo>
                <a:lnTo>
                  <a:pt x="34" y="704"/>
                </a:lnTo>
                <a:lnTo>
                  <a:pt x="46" y="665"/>
                </a:lnTo>
                <a:lnTo>
                  <a:pt x="61" y="627"/>
                </a:lnTo>
                <a:lnTo>
                  <a:pt x="77" y="590"/>
                </a:lnTo>
                <a:lnTo>
                  <a:pt x="95" y="554"/>
                </a:lnTo>
                <a:lnTo>
                  <a:pt x="114" y="517"/>
                </a:lnTo>
                <a:lnTo>
                  <a:pt x="136" y="483"/>
                </a:lnTo>
                <a:lnTo>
                  <a:pt x="160" y="449"/>
                </a:lnTo>
                <a:lnTo>
                  <a:pt x="185" y="416"/>
                </a:lnTo>
                <a:lnTo>
                  <a:pt x="212" y="384"/>
                </a:lnTo>
                <a:lnTo>
                  <a:pt x="242" y="353"/>
                </a:lnTo>
                <a:lnTo>
                  <a:pt x="595" y="0"/>
                </a:lnTo>
                <a:close/>
              </a:path>
            </a:pathLst>
          </a:custGeom>
          <a:solidFill>
            <a:srgbClr val="E7E7E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6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58151-14C8-B8B6-7575-98F6A468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E1FE45-5A3F-6256-CAFC-AC3C210F4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B6ED88-26C9-18BC-E33A-A5F4209B4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D3A455-D6A7-3FEC-EFFE-B26B45A1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FC93EC-6371-5A78-FA4D-A3FD35AF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607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19809-D5FD-5D37-D07F-CF6E1865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E1D68F-B6BA-7EE0-ECFF-60172F179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F652AC-E312-1906-5C9D-9ECD5548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2A8D47-764D-8EDE-6B79-4C7178D4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CCA55B-54D5-4208-AFFA-4DF3C85C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748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B40D0-A365-05DD-277A-5D7D8D6A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05C94A-BA0B-5993-ABEC-A513C7043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EB2276-A57D-C393-DA45-85128F5F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12352B-6D37-616E-246A-4BE12194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76288F-A022-DA5E-827C-B15B48A4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31F221-98E0-C3C5-05F3-28624003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910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F8946-1212-D041-A66E-89C5A9A3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1A8F8-23FF-8485-1944-F4CACA5D8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C9B37B-E48A-2B55-17AF-525A74275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B705E1-F87B-8B5A-10D5-BCC2A571C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48C4DA9-B2A0-1F46-723F-3ECA04E1E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5B7F32-0FA0-16ED-3E8C-9B097493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BF1B89-AAEA-DCB2-F2B6-0D7601A9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16DAFF-6D59-7EFB-CA2C-6276E067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347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D20C5-C661-CE12-C421-BBBC048B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57DEB-2581-39E2-E091-E35C431A9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9164B0-1E54-7E74-6D6F-16C51721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F51956-B2C3-89DD-FA0A-DB662189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391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9CA633-D980-E928-80A8-7355C85C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278937-1CFA-540C-7F4A-43BEEC7F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C2D08B-CBD6-F331-A7A6-55FAC2A3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397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3B037-1942-4B24-44DF-19DC87E4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51D97C-3ECD-F176-5E84-F624556BF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A3C63-CEC4-6AD9-B2C1-75FB5B46A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59A643-0377-20E5-D175-FFA2B947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EB20-9B12-3E14-5BA4-1D561420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64CED4-721D-986E-002E-93723367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773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E3907-CB37-562B-5890-F67350E9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1CE185-DB36-9D95-10F4-58EF63E72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64CC2B-AC88-961A-6CCA-1C7407197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6FBA0B-DD31-58A5-0FB6-5D0A45A0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5AB463-329D-04E9-2E0E-2023C302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7969B1-4029-2ED4-828B-6B7E1997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304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9B2F81-4559-EDE5-2526-1F5F5CEB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B120D1-5BAA-83E3-3974-9EF401B8C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42BBF9-72BA-3A15-401A-ED258E85D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2A3A2B-A72C-4E95-B5B0-AC661C3ECECD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6B81A-D9C3-7BB9-0AF0-D011FFE0F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318B58-522D-ED4B-9D52-FDFC0D964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F99A6A-5356-4C02-9AC5-1818BB2957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930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899FB-3724-6143-0882-B0240E27A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tren en las vías pasando junto a unos árboles&#10;&#10;El contenido generado por IA puede ser incorrecto.">
            <a:extLst>
              <a:ext uri="{FF2B5EF4-FFF2-40B4-BE49-F238E27FC236}">
                <a16:creationId xmlns:a16="http://schemas.microsoft.com/office/drawing/2014/main" id="{1EF52CCE-6B5D-2FDD-7CB7-DA850DAC0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8DDF3E8A-D1BF-F71D-61D0-FBC2D99F3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89A1969-8A28-B91E-F228-F12865C869B4}"/>
              </a:ext>
            </a:extLst>
          </p:cNvPr>
          <p:cNvSpPr txBox="1"/>
          <p:nvPr/>
        </p:nvSpPr>
        <p:spPr>
          <a:xfrm>
            <a:off x="2294908" y="4606614"/>
            <a:ext cx="7602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200" spc="600" dirty="0">
                <a:solidFill>
                  <a:schemeClr val="bg1"/>
                </a:solidFill>
                <a:latin typeface="Libre Franklin ExtraBold" pitchFamily="2" charset="0"/>
              </a:rPr>
              <a:t>PLANTILLA 2026</a:t>
            </a:r>
            <a:endParaRPr lang="es-EC" sz="4200" spc="600" dirty="0">
              <a:solidFill>
                <a:schemeClr val="bg1"/>
              </a:solidFill>
              <a:latin typeface="Libre Franklin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5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5C2FB-19F1-C2F4-5446-7A47CA94A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par de personas sentadas en una banca en el pasto&#10;&#10;El contenido generado por IA puede ser incorrecto.">
            <a:extLst>
              <a:ext uri="{FF2B5EF4-FFF2-40B4-BE49-F238E27FC236}">
                <a16:creationId xmlns:a16="http://schemas.microsoft.com/office/drawing/2014/main" id="{34CF40D3-F5AF-1AB1-5AF0-6B7DADF81A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" y="360950"/>
            <a:ext cx="9685421" cy="6456947"/>
          </a:xfrm>
          <a:prstGeom prst="rect">
            <a:avLst/>
          </a:prstGeom>
        </p:spPr>
      </p:pic>
      <p:pic>
        <p:nvPicPr>
          <p:cNvPr id="15" name="Imagen 14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BCC1497F-C762-81CB-4130-270AE0F64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578FE84-8F36-FF7B-894A-819F32E6CFCC}"/>
              </a:ext>
            </a:extLst>
          </p:cNvPr>
          <p:cNvSpPr txBox="1"/>
          <p:nvPr/>
        </p:nvSpPr>
        <p:spPr>
          <a:xfrm>
            <a:off x="2294908" y="4606614"/>
            <a:ext cx="7602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200" spc="600" dirty="0">
                <a:solidFill>
                  <a:schemeClr val="bg1"/>
                </a:solidFill>
                <a:latin typeface="Libre Franklin ExtraBold" pitchFamily="2" charset="0"/>
              </a:rPr>
              <a:t>PLANTILLA 2026</a:t>
            </a:r>
            <a:endParaRPr lang="es-EC" sz="4200" spc="600" dirty="0">
              <a:solidFill>
                <a:schemeClr val="bg1"/>
              </a:solidFill>
              <a:latin typeface="Libre Franklin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4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0E226-A6AA-CCE5-E6EE-A5A5B3272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865A145-BF0D-0DF4-F4DB-826DE53FACBD}"/>
              </a:ext>
            </a:extLst>
          </p:cNvPr>
          <p:cNvSpPr/>
          <p:nvPr/>
        </p:nvSpPr>
        <p:spPr>
          <a:xfrm>
            <a:off x="530943" y="0"/>
            <a:ext cx="1778847" cy="6858000"/>
          </a:xfrm>
          <a:prstGeom prst="rect">
            <a:avLst/>
          </a:prstGeom>
          <a:solidFill>
            <a:srgbClr val="EB63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Marcador de posición de imagen 7" descr="Imagen que contiene exterior, persona, pasto, hombre&#10;&#10;El contenido generado por IA puede ser incorrecto.">
            <a:extLst>
              <a:ext uri="{FF2B5EF4-FFF2-40B4-BE49-F238E27FC236}">
                <a16:creationId xmlns:a16="http://schemas.microsoft.com/office/drawing/2014/main" id="{C2E76FFD-E2EB-3813-77A2-398C3FDAE1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6711" y="0"/>
            <a:ext cx="3717356" cy="5409364"/>
          </a:xfrm>
        </p:spPr>
      </p:pic>
      <p:pic>
        <p:nvPicPr>
          <p:cNvPr id="4" name="Marcador de posición de imagen 3" descr="Casa en medio de la calle&#10;&#10;El contenido generado por IA puede ser incorrecto.">
            <a:extLst>
              <a:ext uri="{FF2B5EF4-FFF2-40B4-BE49-F238E27FC236}">
                <a16:creationId xmlns:a16="http://schemas.microsoft.com/office/drawing/2014/main" id="{DC0B1595-072F-64FA-50F3-3705FA0B41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669" y="0"/>
            <a:ext cx="1779121" cy="6858000"/>
          </a:xfrm>
          <a:solidFill>
            <a:srgbClr val="EB6334">
              <a:alpha val="12000"/>
            </a:srgbClr>
          </a:solidFill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26D27E7-2561-1219-7B89-186B0B7F31BE}"/>
              </a:ext>
            </a:extLst>
          </p:cNvPr>
          <p:cNvSpPr txBox="1"/>
          <p:nvPr/>
        </p:nvSpPr>
        <p:spPr>
          <a:xfrm>
            <a:off x="7124131" y="2085474"/>
            <a:ext cx="1840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rgbClr val="EB6334"/>
                </a:solidFill>
                <a:latin typeface="Libre Franklin Black" pitchFamily="2" charset="0"/>
              </a:rPr>
              <a:t>Título</a:t>
            </a:r>
            <a:endParaRPr lang="es-EC" sz="4400" dirty="0">
              <a:solidFill>
                <a:srgbClr val="EB6334"/>
              </a:solidFill>
              <a:latin typeface="Libre Franklin Black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EEA740-C545-6277-3FF9-8BDD371CAED2}"/>
              </a:ext>
            </a:extLst>
          </p:cNvPr>
          <p:cNvSpPr txBox="1"/>
          <p:nvPr/>
        </p:nvSpPr>
        <p:spPr>
          <a:xfrm>
            <a:off x="7124131" y="3204409"/>
            <a:ext cx="4329932" cy="217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Lorem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ipsum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dolor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sit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amet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,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consectetur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adipiscing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elit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Fusce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molestie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gravida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nunc, ac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hendrerit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libero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vulputate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efficitur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Sed at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convallis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dui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Sed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facilisis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eu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tellus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et ornare.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Proin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id odio tortor.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Praesent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dictum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blandit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nisl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in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tristique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Aliquam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lacinia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nisi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id.</a:t>
            </a:r>
          </a:p>
          <a:p>
            <a:pPr algn="just">
              <a:spcAft>
                <a:spcPts val="1125"/>
              </a:spcAft>
            </a:pP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Nam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nec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nisl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vel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urna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euismod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egestas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Mauris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lobortis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a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felis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id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molestie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Integer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sagittis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est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ut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dui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tempus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sollicitudin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endParaRPr lang="es-EC" sz="1400" dirty="0">
              <a:latin typeface="Libre Franklin" pitchFamily="2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56DE79ED-369A-EF92-183B-AF20329BA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5790" y="376777"/>
            <a:ext cx="781263" cy="3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4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19956-86D9-FACD-B1E5-B3A5982F6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FC0045-31A2-75B8-1A0B-61411B2097DD}"/>
              </a:ext>
            </a:extLst>
          </p:cNvPr>
          <p:cNvSpPr/>
          <p:nvPr/>
        </p:nvSpPr>
        <p:spPr>
          <a:xfrm>
            <a:off x="0" y="0"/>
            <a:ext cx="2422358" cy="6858000"/>
          </a:xfrm>
          <a:prstGeom prst="rect">
            <a:avLst/>
          </a:prstGeom>
          <a:solidFill>
            <a:srgbClr val="EB63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 descr="Grupo de personas sentadas en el pasto&#10;&#10;Descripción generada automáticamente">
            <a:extLst>
              <a:ext uri="{FF2B5EF4-FFF2-40B4-BE49-F238E27FC236}">
                <a16:creationId xmlns:a16="http://schemas.microsoft.com/office/drawing/2014/main" id="{29850AE4-ADF5-46EE-201B-56F19558B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05" y="685800"/>
            <a:ext cx="5227054" cy="5486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D24243-FB78-B0FE-C996-CF1AA0CA5C28}"/>
              </a:ext>
            </a:extLst>
          </p:cNvPr>
          <p:cNvSpPr txBox="1"/>
          <p:nvPr/>
        </p:nvSpPr>
        <p:spPr>
          <a:xfrm>
            <a:off x="6348663" y="2085474"/>
            <a:ext cx="1840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rgbClr val="EB6334"/>
                </a:solidFill>
                <a:latin typeface="Libre Franklin Black" pitchFamily="2" charset="0"/>
              </a:rPr>
              <a:t>Título</a:t>
            </a:r>
            <a:endParaRPr lang="es-EC" sz="4400" dirty="0">
              <a:solidFill>
                <a:srgbClr val="EB6334"/>
              </a:solidFill>
              <a:latin typeface="Libre Franklin Black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2E2F1D-9519-1965-B824-20CDC57D7353}"/>
              </a:ext>
            </a:extLst>
          </p:cNvPr>
          <p:cNvSpPr txBox="1"/>
          <p:nvPr/>
        </p:nvSpPr>
        <p:spPr>
          <a:xfrm>
            <a:off x="6348662" y="3204409"/>
            <a:ext cx="5105401" cy="195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Lorem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ipsum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dolor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sit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amet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,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consectetur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adipiscing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elit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Fusce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molestie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gravida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nunc, ac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hendrerit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libero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vulputate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efficitur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Sed at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convallis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dui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Sed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facilisis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eu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tellus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et ornare.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Proin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id odio tortor.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Praesent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dictum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blandit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nisl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in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tristique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Aliquam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lacinia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nisi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id.</a:t>
            </a:r>
          </a:p>
          <a:p>
            <a:pPr algn="just">
              <a:spcAft>
                <a:spcPts val="1125"/>
              </a:spcAft>
            </a:pP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Nam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nec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nisl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vel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urna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euismod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egestas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Mauris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lobortis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a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felis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id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molestie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Integer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sagittis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est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ut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dui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tempus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sz="1400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sollicitudin</a:t>
            </a:r>
            <a:r>
              <a:rPr lang="es-EC" sz="1400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endParaRPr lang="es-EC" sz="1400" dirty="0">
              <a:latin typeface="Libre Franklin" pitchFamily="2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A550668-C797-282E-C67F-9ED7D35A9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5790" y="376777"/>
            <a:ext cx="781263" cy="3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8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41" y="0"/>
            <a:ext cx="12190119" cy="6858000"/>
          </a:xfrm>
          <a:prstGeom prst="rect">
            <a:avLst/>
          </a:prstGeom>
          <a:solidFill>
            <a:srgbClr val="EB633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" name="Marcador de posición de imagen 2" descr="Un par de personas sentadas en una banca en el pasto&#10;&#10;El contenido generado por IA puede ser incorrecto.">
            <a:extLst>
              <a:ext uri="{FF2B5EF4-FFF2-40B4-BE49-F238E27FC236}">
                <a16:creationId xmlns:a16="http://schemas.microsoft.com/office/drawing/2014/main" id="{1B67DCCD-1E2B-01CE-F9EF-AEF0EA0137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AutoShape 3"/>
          <p:cNvSpPr>
            <a:spLocks noChangeAspect="1" noChangeArrowheads="1" noTextEdit="1"/>
          </p:cNvSpPr>
          <p:nvPr/>
        </p:nvSpPr>
        <p:spPr bwMode="auto">
          <a:xfrm>
            <a:off x="1592428" y="1659210"/>
            <a:ext cx="3461275" cy="96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030" y="593185"/>
            <a:ext cx="4354601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66" dirty="0" err="1">
                <a:solidFill>
                  <a:schemeClr val="bg1"/>
                </a:solidFill>
                <a:latin typeface="Libre Franklin Black" pitchFamily="2" charset="0"/>
                <a:ea typeface="Roboto Black" panose="02000000000000000000" pitchFamily="2" charset="0"/>
                <a:cs typeface="Open Sans Light" panose="020B0306030504020204" pitchFamily="34" charset="0"/>
              </a:rPr>
              <a:t>Texto</a:t>
            </a:r>
            <a:r>
              <a:rPr lang="en-US" sz="4666" dirty="0">
                <a:solidFill>
                  <a:schemeClr val="bg1"/>
                </a:solidFill>
                <a:latin typeface="Libre Franklin Black" pitchFamily="2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4666" dirty="0" err="1">
                <a:solidFill>
                  <a:schemeClr val="bg1"/>
                </a:solidFill>
                <a:latin typeface="Libre Franklin Black" pitchFamily="2" charset="0"/>
                <a:ea typeface="Roboto Black" panose="02000000000000000000" pitchFamily="2" charset="0"/>
                <a:cs typeface="Open Sans Light" panose="020B0306030504020204" pitchFamily="34" charset="0"/>
              </a:rPr>
              <a:t>texto</a:t>
            </a:r>
            <a:endParaRPr lang="ru-RU" sz="4666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9029" y="1375989"/>
            <a:ext cx="2817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6" name="Freeform: Shape 5"/>
          <p:cNvSpPr/>
          <p:nvPr/>
        </p:nvSpPr>
        <p:spPr>
          <a:xfrm>
            <a:off x="671143" y="2396827"/>
            <a:ext cx="183265" cy="174784"/>
          </a:xfrm>
          <a:custGeom>
            <a:avLst/>
            <a:gdLst/>
            <a:ahLst/>
            <a:cxnLst/>
            <a:rect l="l" t="t" r="r" b="b"/>
            <a:pathLst>
              <a:path w="212255" h="202432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7019" y="2624262"/>
            <a:ext cx="3862855" cy="67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9976">
              <a:lnSpc>
                <a:spcPct val="150000"/>
              </a:lnSpc>
            </a:pPr>
            <a:r>
              <a:rPr lang="en-US" sz="1333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</a:t>
            </a:r>
            <a:r>
              <a:rPr lang="en-US" sz="1333" dirty="0" err="1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1333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333" dirty="0" err="1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consectetur</a:t>
            </a:r>
            <a:r>
              <a:rPr lang="en-US" sz="1333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333" dirty="0" err="1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1333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333" dirty="0" err="1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r>
              <a:rPr lang="en-US" sz="1333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333" dirty="0" err="1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nostrud</a:t>
            </a:r>
            <a:r>
              <a:rPr lang="ru-RU" sz="1333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333" spc="-1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7019" y="2337071"/>
            <a:ext cx="2264795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 err="1">
                <a:solidFill>
                  <a:schemeClr val="bg1"/>
                </a:solidFill>
                <a:latin typeface="Libre Franklin" pitchFamily="2" charset="0"/>
                <a:ea typeface="Roboto" panose="02000000000000000000" pitchFamily="2" charset="0"/>
                <a:cs typeface="Open Sans" panose="020B0606030504020204" pitchFamily="34" charset="0"/>
              </a:rPr>
              <a:t>Titulo</a:t>
            </a:r>
            <a:r>
              <a:rPr lang="en-US" sz="1667" b="1" dirty="0">
                <a:solidFill>
                  <a:schemeClr val="bg1"/>
                </a:solidFill>
                <a:latin typeface="Libre Franklin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667" b="1" dirty="0" err="1">
                <a:solidFill>
                  <a:schemeClr val="bg1"/>
                </a:solidFill>
                <a:latin typeface="Libre Franklin" pitchFamily="2" charset="0"/>
                <a:ea typeface="Roboto" panose="02000000000000000000" pitchFamily="2" charset="0"/>
                <a:cs typeface="Open Sans" panose="020B0606030504020204" pitchFamily="34" charset="0"/>
              </a:rPr>
              <a:t>titulo</a:t>
            </a:r>
            <a:endParaRPr lang="ru-RU" sz="1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9" name="Freeform: Shape 5"/>
          <p:cNvSpPr/>
          <p:nvPr/>
        </p:nvSpPr>
        <p:spPr>
          <a:xfrm>
            <a:off x="671143" y="3788532"/>
            <a:ext cx="183265" cy="174784"/>
          </a:xfrm>
          <a:custGeom>
            <a:avLst/>
            <a:gdLst/>
            <a:ahLst/>
            <a:cxnLst/>
            <a:rect l="l" t="t" r="r" b="b"/>
            <a:pathLst>
              <a:path w="212255" h="202432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7019" y="4015967"/>
            <a:ext cx="3862855" cy="67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9976">
              <a:lnSpc>
                <a:spcPct val="150000"/>
              </a:lnSpc>
            </a:pPr>
            <a:r>
              <a:rPr lang="en-US" sz="1333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</a:t>
            </a:r>
            <a:r>
              <a:rPr lang="en-US" sz="1333" dirty="0" err="1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1333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333" dirty="0" err="1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consectetur</a:t>
            </a:r>
            <a:r>
              <a:rPr lang="en-US" sz="1333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333" dirty="0" err="1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1333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333" dirty="0" err="1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r>
              <a:rPr lang="en-US" sz="1333" dirty="0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333" dirty="0" err="1">
                <a:solidFill>
                  <a:schemeClr val="bg1"/>
                </a:solidFill>
                <a:latin typeface="Libre Franklin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nostrud</a:t>
            </a:r>
            <a:r>
              <a:rPr lang="ru-RU" sz="1333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333" spc="-1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7019" y="3728776"/>
            <a:ext cx="2264795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 err="1">
                <a:solidFill>
                  <a:schemeClr val="bg1"/>
                </a:solidFill>
                <a:latin typeface="Libre Franklin" pitchFamily="2" charset="0"/>
                <a:ea typeface="Roboto" panose="02000000000000000000" pitchFamily="2" charset="0"/>
                <a:cs typeface="Open Sans" panose="020B0606030504020204" pitchFamily="34" charset="0"/>
              </a:rPr>
              <a:t>Titulo</a:t>
            </a:r>
            <a:r>
              <a:rPr lang="en-US" sz="1667" b="1" dirty="0">
                <a:solidFill>
                  <a:schemeClr val="bg1"/>
                </a:solidFill>
                <a:latin typeface="Libre Franklin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667" b="1" dirty="0" err="1">
                <a:solidFill>
                  <a:schemeClr val="bg1"/>
                </a:solidFill>
                <a:latin typeface="Libre Franklin" pitchFamily="2" charset="0"/>
                <a:ea typeface="Roboto" panose="02000000000000000000" pitchFamily="2" charset="0"/>
                <a:cs typeface="Open Sans" panose="020B0606030504020204" pitchFamily="34" charset="0"/>
              </a:rPr>
              <a:t>titulo</a:t>
            </a:r>
            <a:endParaRPr lang="ru-RU" sz="1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192" y="5224470"/>
            <a:ext cx="4082977" cy="102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9976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ibre Franklin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But I must explain to you how all this mistaken idea of denouncing a pain that produces no resultant pleasure?</a:t>
            </a:r>
            <a:endParaRPr lang="ru-RU" sz="1400" spc="-100" dirty="0">
              <a:solidFill>
                <a:schemeClr val="bg1"/>
              </a:solidFill>
              <a:latin typeface="Merriweather Light" panose="02060503050406030704" pitchFamily="18" charset="-5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5132612" y="1661861"/>
            <a:ext cx="7058449" cy="5196140"/>
          </a:xfrm>
          <a:custGeom>
            <a:avLst/>
            <a:gdLst>
              <a:gd name="connsiteX0" fmla="*/ 6229570 w 10589307"/>
              <a:gd name="connsiteY0" fmla="*/ 0 h 7795413"/>
              <a:gd name="connsiteX1" fmla="*/ 6343632 w 10589307"/>
              <a:gd name="connsiteY1" fmla="*/ 2927 h 7795413"/>
              <a:gd name="connsiteX2" fmla="*/ 6463545 w 10589307"/>
              <a:gd name="connsiteY2" fmla="*/ 11709 h 7795413"/>
              <a:gd name="connsiteX3" fmla="*/ 6577607 w 10589307"/>
              <a:gd name="connsiteY3" fmla="*/ 23418 h 7795413"/>
              <a:gd name="connsiteX4" fmla="*/ 6691669 w 10589307"/>
              <a:gd name="connsiteY4" fmla="*/ 43910 h 7795413"/>
              <a:gd name="connsiteX5" fmla="*/ 6805733 w 10589307"/>
              <a:gd name="connsiteY5" fmla="*/ 70258 h 7795413"/>
              <a:gd name="connsiteX6" fmla="*/ 6916869 w 10589307"/>
              <a:gd name="connsiteY6" fmla="*/ 99533 h 7795413"/>
              <a:gd name="connsiteX7" fmla="*/ 7030933 w 10589307"/>
              <a:gd name="connsiteY7" fmla="*/ 137588 h 7795413"/>
              <a:gd name="connsiteX8" fmla="*/ 7142071 w 10589307"/>
              <a:gd name="connsiteY8" fmla="*/ 178573 h 7795413"/>
              <a:gd name="connsiteX9" fmla="*/ 7250283 w 10589307"/>
              <a:gd name="connsiteY9" fmla="*/ 222483 h 7795413"/>
              <a:gd name="connsiteX10" fmla="*/ 7355573 w 10589307"/>
              <a:gd name="connsiteY10" fmla="*/ 275177 h 7795413"/>
              <a:gd name="connsiteX11" fmla="*/ 7463785 w 10589307"/>
              <a:gd name="connsiteY11" fmla="*/ 336653 h 7795413"/>
              <a:gd name="connsiteX12" fmla="*/ 7563225 w 10589307"/>
              <a:gd name="connsiteY12" fmla="*/ 398130 h 7795413"/>
              <a:gd name="connsiteX13" fmla="*/ 7662665 w 10589307"/>
              <a:gd name="connsiteY13" fmla="*/ 468388 h 7795413"/>
              <a:gd name="connsiteX14" fmla="*/ 7759177 w 10589307"/>
              <a:gd name="connsiteY14" fmla="*/ 544501 h 7795413"/>
              <a:gd name="connsiteX15" fmla="*/ 7852767 w 10589307"/>
              <a:gd name="connsiteY15" fmla="*/ 623541 h 7795413"/>
              <a:gd name="connsiteX16" fmla="*/ 7943432 w 10589307"/>
              <a:gd name="connsiteY16" fmla="*/ 708439 h 7795413"/>
              <a:gd name="connsiteX17" fmla="*/ 10589307 w 10589307"/>
              <a:gd name="connsiteY17" fmla="*/ 3356801 h 7795413"/>
              <a:gd name="connsiteX18" fmla="*/ 10589307 w 10589307"/>
              <a:gd name="connsiteY18" fmla="*/ 7795413 h 7795413"/>
              <a:gd name="connsiteX19" fmla="*/ 551597 w 10589307"/>
              <a:gd name="connsiteY19" fmla="*/ 7795413 h 7795413"/>
              <a:gd name="connsiteX20" fmla="*/ 541067 w 10589307"/>
              <a:gd name="connsiteY20" fmla="*/ 7783310 h 7795413"/>
              <a:gd name="connsiteX21" fmla="*/ 467950 w 10589307"/>
              <a:gd name="connsiteY21" fmla="*/ 7686704 h 7795413"/>
              <a:gd name="connsiteX22" fmla="*/ 397757 w 10589307"/>
              <a:gd name="connsiteY22" fmla="*/ 7587172 h 7795413"/>
              <a:gd name="connsiteX23" fmla="*/ 333415 w 10589307"/>
              <a:gd name="connsiteY23" fmla="*/ 7484712 h 7795413"/>
              <a:gd name="connsiteX24" fmla="*/ 277844 w 10589307"/>
              <a:gd name="connsiteY24" fmla="*/ 7379324 h 7795413"/>
              <a:gd name="connsiteX25" fmla="*/ 225201 w 10589307"/>
              <a:gd name="connsiteY25" fmla="*/ 7273938 h 7795413"/>
              <a:gd name="connsiteX26" fmla="*/ 178407 w 10589307"/>
              <a:gd name="connsiteY26" fmla="*/ 7162695 h 7795413"/>
              <a:gd name="connsiteX27" fmla="*/ 134535 w 10589307"/>
              <a:gd name="connsiteY27" fmla="*/ 7054380 h 7795413"/>
              <a:gd name="connsiteX28" fmla="*/ 99440 w 10589307"/>
              <a:gd name="connsiteY28" fmla="*/ 6940210 h 7795413"/>
              <a:gd name="connsiteX29" fmla="*/ 70193 w 10589307"/>
              <a:gd name="connsiteY29" fmla="*/ 6828967 h 7795413"/>
              <a:gd name="connsiteX30" fmla="*/ 43870 w 10589307"/>
              <a:gd name="connsiteY30" fmla="*/ 6714798 h 7795413"/>
              <a:gd name="connsiteX31" fmla="*/ 30293 w 10589307"/>
              <a:gd name="connsiteY31" fmla="*/ 6624192 h 7795413"/>
              <a:gd name="connsiteX32" fmla="*/ 23397 w 10589307"/>
              <a:gd name="connsiteY32" fmla="*/ 6586722 h 7795413"/>
              <a:gd name="connsiteX33" fmla="*/ 18556 w 10589307"/>
              <a:gd name="connsiteY33" fmla="*/ 6537061 h 7795413"/>
              <a:gd name="connsiteX34" fmla="*/ 11699 w 10589307"/>
              <a:gd name="connsiteY34" fmla="*/ 6483530 h 7795413"/>
              <a:gd name="connsiteX35" fmla="*/ 2924 w 10589307"/>
              <a:gd name="connsiteY35" fmla="*/ 6366434 h 7795413"/>
              <a:gd name="connsiteX36" fmla="*/ 0 w 10589307"/>
              <a:gd name="connsiteY36" fmla="*/ 6249336 h 7795413"/>
              <a:gd name="connsiteX37" fmla="*/ 173 w 10589307"/>
              <a:gd name="connsiteY37" fmla="*/ 6242383 h 7795413"/>
              <a:gd name="connsiteX38" fmla="*/ 0 w 10589307"/>
              <a:gd name="connsiteY38" fmla="*/ 6235429 h 7795413"/>
              <a:gd name="connsiteX39" fmla="*/ 2924 w 10589307"/>
              <a:gd name="connsiteY39" fmla="*/ 6118331 h 7795413"/>
              <a:gd name="connsiteX40" fmla="*/ 11697 w 10589307"/>
              <a:gd name="connsiteY40" fmla="*/ 6001234 h 7795413"/>
              <a:gd name="connsiteX41" fmla="*/ 23397 w 10589307"/>
              <a:gd name="connsiteY41" fmla="*/ 5887064 h 7795413"/>
              <a:gd name="connsiteX42" fmla="*/ 43870 w 10589307"/>
              <a:gd name="connsiteY42" fmla="*/ 5769967 h 7795413"/>
              <a:gd name="connsiteX43" fmla="*/ 67267 w 10589307"/>
              <a:gd name="connsiteY43" fmla="*/ 5655798 h 7795413"/>
              <a:gd name="connsiteX44" fmla="*/ 99440 w 10589307"/>
              <a:gd name="connsiteY44" fmla="*/ 5544555 h 7795413"/>
              <a:gd name="connsiteX45" fmla="*/ 134533 w 10589307"/>
              <a:gd name="connsiteY45" fmla="*/ 5430385 h 7795413"/>
              <a:gd name="connsiteX46" fmla="*/ 178405 w 10589307"/>
              <a:gd name="connsiteY46" fmla="*/ 5322070 h 7795413"/>
              <a:gd name="connsiteX47" fmla="*/ 225199 w 10589307"/>
              <a:gd name="connsiteY47" fmla="*/ 5210827 h 7795413"/>
              <a:gd name="connsiteX48" fmla="*/ 274918 w 10589307"/>
              <a:gd name="connsiteY48" fmla="*/ 5105440 h 7795413"/>
              <a:gd name="connsiteX49" fmla="*/ 333413 w 10589307"/>
              <a:gd name="connsiteY49" fmla="*/ 5000053 h 7795413"/>
              <a:gd name="connsiteX50" fmla="*/ 397754 w 10589307"/>
              <a:gd name="connsiteY50" fmla="*/ 4897593 h 7795413"/>
              <a:gd name="connsiteX51" fmla="*/ 467950 w 10589307"/>
              <a:gd name="connsiteY51" fmla="*/ 4798060 h 7795413"/>
              <a:gd name="connsiteX52" fmla="*/ 541067 w 10589307"/>
              <a:gd name="connsiteY52" fmla="*/ 4701455 h 7795413"/>
              <a:gd name="connsiteX53" fmla="*/ 620031 w 10589307"/>
              <a:gd name="connsiteY53" fmla="*/ 4610704 h 7795413"/>
              <a:gd name="connsiteX54" fmla="*/ 707771 w 10589307"/>
              <a:gd name="connsiteY54" fmla="*/ 4517026 h 7795413"/>
              <a:gd name="connsiteX55" fmla="*/ 4509857 w 10589307"/>
              <a:gd name="connsiteY55" fmla="*/ 708439 h 7795413"/>
              <a:gd name="connsiteX56" fmla="*/ 4603447 w 10589307"/>
              <a:gd name="connsiteY56" fmla="*/ 623541 h 7795413"/>
              <a:gd name="connsiteX57" fmla="*/ 4694112 w 10589307"/>
              <a:gd name="connsiteY57" fmla="*/ 544501 h 7795413"/>
              <a:gd name="connsiteX58" fmla="*/ 4793553 w 10589307"/>
              <a:gd name="connsiteY58" fmla="*/ 468388 h 7795413"/>
              <a:gd name="connsiteX59" fmla="*/ 4892993 w 10589307"/>
              <a:gd name="connsiteY59" fmla="*/ 398130 h 7795413"/>
              <a:gd name="connsiteX60" fmla="*/ 4992429 w 10589307"/>
              <a:gd name="connsiteY60" fmla="*/ 336653 h 7795413"/>
              <a:gd name="connsiteX61" fmla="*/ 5097719 w 10589307"/>
              <a:gd name="connsiteY61" fmla="*/ 275177 h 7795413"/>
              <a:gd name="connsiteX62" fmla="*/ 5203008 w 10589307"/>
              <a:gd name="connsiteY62" fmla="*/ 222483 h 7795413"/>
              <a:gd name="connsiteX63" fmla="*/ 5314146 w 10589307"/>
              <a:gd name="connsiteY63" fmla="*/ 178573 h 7795413"/>
              <a:gd name="connsiteX64" fmla="*/ 5422356 w 10589307"/>
              <a:gd name="connsiteY64" fmla="*/ 137588 h 7795413"/>
              <a:gd name="connsiteX65" fmla="*/ 5536421 w 10589307"/>
              <a:gd name="connsiteY65" fmla="*/ 99533 h 7795413"/>
              <a:gd name="connsiteX66" fmla="*/ 5647559 w 10589307"/>
              <a:gd name="connsiteY66" fmla="*/ 70258 h 7795413"/>
              <a:gd name="connsiteX67" fmla="*/ 5764545 w 10589307"/>
              <a:gd name="connsiteY67" fmla="*/ 43910 h 7795413"/>
              <a:gd name="connsiteX68" fmla="*/ 5878609 w 10589307"/>
              <a:gd name="connsiteY68" fmla="*/ 23418 h 7795413"/>
              <a:gd name="connsiteX69" fmla="*/ 5995595 w 10589307"/>
              <a:gd name="connsiteY69" fmla="*/ 11709 h 7795413"/>
              <a:gd name="connsiteX70" fmla="*/ 6109657 w 10589307"/>
              <a:gd name="connsiteY70" fmla="*/ 2927 h 779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589307" h="7795413">
                <a:moveTo>
                  <a:pt x="6229570" y="0"/>
                </a:moveTo>
                <a:lnTo>
                  <a:pt x="6343632" y="2927"/>
                </a:lnTo>
                <a:lnTo>
                  <a:pt x="6463545" y="11709"/>
                </a:lnTo>
                <a:lnTo>
                  <a:pt x="6577607" y="23418"/>
                </a:lnTo>
                <a:lnTo>
                  <a:pt x="6691669" y="43910"/>
                </a:lnTo>
                <a:lnTo>
                  <a:pt x="6805733" y="70258"/>
                </a:lnTo>
                <a:lnTo>
                  <a:pt x="6916869" y="99533"/>
                </a:lnTo>
                <a:lnTo>
                  <a:pt x="7030933" y="137588"/>
                </a:lnTo>
                <a:lnTo>
                  <a:pt x="7142071" y="178573"/>
                </a:lnTo>
                <a:lnTo>
                  <a:pt x="7250283" y="222483"/>
                </a:lnTo>
                <a:lnTo>
                  <a:pt x="7355573" y="275177"/>
                </a:lnTo>
                <a:lnTo>
                  <a:pt x="7463785" y="336653"/>
                </a:lnTo>
                <a:lnTo>
                  <a:pt x="7563225" y="398130"/>
                </a:lnTo>
                <a:lnTo>
                  <a:pt x="7662665" y="468388"/>
                </a:lnTo>
                <a:lnTo>
                  <a:pt x="7759177" y="544501"/>
                </a:lnTo>
                <a:lnTo>
                  <a:pt x="7852767" y="623541"/>
                </a:lnTo>
                <a:lnTo>
                  <a:pt x="7943432" y="708439"/>
                </a:lnTo>
                <a:lnTo>
                  <a:pt x="10589307" y="3356801"/>
                </a:lnTo>
                <a:lnTo>
                  <a:pt x="10589307" y="7795413"/>
                </a:lnTo>
                <a:lnTo>
                  <a:pt x="551597" y="7795413"/>
                </a:lnTo>
                <a:lnTo>
                  <a:pt x="541067" y="7783310"/>
                </a:lnTo>
                <a:lnTo>
                  <a:pt x="467950" y="7686704"/>
                </a:lnTo>
                <a:lnTo>
                  <a:pt x="397757" y="7587172"/>
                </a:lnTo>
                <a:lnTo>
                  <a:pt x="333415" y="7484712"/>
                </a:lnTo>
                <a:lnTo>
                  <a:pt x="277844" y="7379324"/>
                </a:lnTo>
                <a:lnTo>
                  <a:pt x="225201" y="7273938"/>
                </a:lnTo>
                <a:lnTo>
                  <a:pt x="178407" y="7162695"/>
                </a:lnTo>
                <a:lnTo>
                  <a:pt x="134535" y="7054380"/>
                </a:lnTo>
                <a:lnTo>
                  <a:pt x="99440" y="6940210"/>
                </a:lnTo>
                <a:lnTo>
                  <a:pt x="70193" y="6828967"/>
                </a:lnTo>
                <a:lnTo>
                  <a:pt x="43870" y="6714798"/>
                </a:lnTo>
                <a:lnTo>
                  <a:pt x="30293" y="6624192"/>
                </a:lnTo>
                <a:lnTo>
                  <a:pt x="23397" y="6586722"/>
                </a:lnTo>
                <a:lnTo>
                  <a:pt x="18556" y="6537061"/>
                </a:lnTo>
                <a:lnTo>
                  <a:pt x="11699" y="6483530"/>
                </a:lnTo>
                <a:lnTo>
                  <a:pt x="2924" y="6366434"/>
                </a:lnTo>
                <a:lnTo>
                  <a:pt x="0" y="6249336"/>
                </a:lnTo>
                <a:lnTo>
                  <a:pt x="173" y="6242383"/>
                </a:lnTo>
                <a:lnTo>
                  <a:pt x="0" y="6235429"/>
                </a:lnTo>
                <a:lnTo>
                  <a:pt x="2924" y="6118331"/>
                </a:lnTo>
                <a:lnTo>
                  <a:pt x="11697" y="6001234"/>
                </a:lnTo>
                <a:lnTo>
                  <a:pt x="23397" y="5887064"/>
                </a:lnTo>
                <a:lnTo>
                  <a:pt x="43870" y="5769967"/>
                </a:lnTo>
                <a:lnTo>
                  <a:pt x="67267" y="5655798"/>
                </a:lnTo>
                <a:lnTo>
                  <a:pt x="99440" y="5544555"/>
                </a:lnTo>
                <a:lnTo>
                  <a:pt x="134533" y="5430385"/>
                </a:lnTo>
                <a:lnTo>
                  <a:pt x="178405" y="5322070"/>
                </a:lnTo>
                <a:lnTo>
                  <a:pt x="225199" y="5210827"/>
                </a:lnTo>
                <a:lnTo>
                  <a:pt x="274918" y="5105440"/>
                </a:lnTo>
                <a:lnTo>
                  <a:pt x="333413" y="5000053"/>
                </a:lnTo>
                <a:lnTo>
                  <a:pt x="397754" y="4897593"/>
                </a:lnTo>
                <a:lnTo>
                  <a:pt x="467950" y="4798060"/>
                </a:lnTo>
                <a:lnTo>
                  <a:pt x="541067" y="4701455"/>
                </a:lnTo>
                <a:lnTo>
                  <a:pt x="620031" y="4610704"/>
                </a:lnTo>
                <a:lnTo>
                  <a:pt x="707771" y="4517026"/>
                </a:lnTo>
                <a:lnTo>
                  <a:pt x="4509857" y="708439"/>
                </a:lnTo>
                <a:lnTo>
                  <a:pt x="4603447" y="623541"/>
                </a:lnTo>
                <a:lnTo>
                  <a:pt x="4694112" y="544501"/>
                </a:lnTo>
                <a:lnTo>
                  <a:pt x="4793553" y="468388"/>
                </a:lnTo>
                <a:lnTo>
                  <a:pt x="4892993" y="398130"/>
                </a:lnTo>
                <a:lnTo>
                  <a:pt x="4992429" y="336653"/>
                </a:lnTo>
                <a:lnTo>
                  <a:pt x="5097719" y="275177"/>
                </a:lnTo>
                <a:lnTo>
                  <a:pt x="5203008" y="222483"/>
                </a:lnTo>
                <a:lnTo>
                  <a:pt x="5314146" y="178573"/>
                </a:lnTo>
                <a:lnTo>
                  <a:pt x="5422356" y="137588"/>
                </a:lnTo>
                <a:lnTo>
                  <a:pt x="5536421" y="99533"/>
                </a:lnTo>
                <a:lnTo>
                  <a:pt x="5647559" y="70258"/>
                </a:lnTo>
                <a:lnTo>
                  <a:pt x="5764545" y="43910"/>
                </a:lnTo>
                <a:lnTo>
                  <a:pt x="5878609" y="23418"/>
                </a:lnTo>
                <a:lnTo>
                  <a:pt x="5995595" y="11709"/>
                </a:lnTo>
                <a:lnTo>
                  <a:pt x="6109657" y="2927"/>
                </a:lnTo>
                <a:close/>
              </a:path>
            </a:pathLst>
          </a:custGeom>
          <a:solidFill>
            <a:srgbClr val="EB6334">
              <a:alpha val="70000"/>
            </a:srgbClr>
          </a:solidFill>
          <a:ln>
            <a:noFill/>
          </a:ln>
          <a:effectLst>
            <a:outerShdw blurRad="762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5" name="Marcador de posición de imagen 4" descr="Person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BF74E64-50ED-7E1C-5E8F-1DAF9BC0EE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2954" y="2003714"/>
            <a:ext cx="4129046" cy="4854287"/>
          </a:xfr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CB0A009-A5F6-9288-5BE9-EE37DCD37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5790" y="376777"/>
            <a:ext cx="781262" cy="3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8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9BA8E-A4FC-74EC-0C72-6599B5A0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79DD39-0778-1875-53AC-917C51101F44}"/>
              </a:ext>
            </a:extLst>
          </p:cNvPr>
          <p:cNvSpPr txBox="1"/>
          <p:nvPr/>
        </p:nvSpPr>
        <p:spPr>
          <a:xfrm>
            <a:off x="569168" y="329062"/>
            <a:ext cx="2183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7632F"/>
                </a:solidFill>
                <a:latin typeface="Libre Franklin" pitchFamily="2" charset="0"/>
              </a:rPr>
              <a:t>TÍTULO </a:t>
            </a:r>
            <a:r>
              <a:rPr lang="es-ES" sz="2000" b="1" dirty="0" err="1">
                <a:solidFill>
                  <a:srgbClr val="F7632F"/>
                </a:solidFill>
                <a:latin typeface="Libre Franklin" pitchFamily="2" charset="0"/>
              </a:rPr>
              <a:t>TÍTULO</a:t>
            </a:r>
            <a:endParaRPr lang="es-EC" sz="2000" b="1" dirty="0">
              <a:solidFill>
                <a:srgbClr val="F7632F"/>
              </a:solidFill>
              <a:latin typeface="Libre Franklin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1F0FA3-85FE-363C-C0FF-BE9EE24BA15E}"/>
              </a:ext>
            </a:extLst>
          </p:cNvPr>
          <p:cNvSpPr/>
          <p:nvPr/>
        </p:nvSpPr>
        <p:spPr>
          <a:xfrm flipV="1">
            <a:off x="0" y="934946"/>
            <a:ext cx="12191999" cy="45721"/>
          </a:xfrm>
          <a:prstGeom prst="rect">
            <a:avLst/>
          </a:prstGeom>
          <a:solidFill>
            <a:srgbClr val="F76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083186-0FB5-6116-8020-CDF18C511BF3}"/>
              </a:ext>
            </a:extLst>
          </p:cNvPr>
          <p:cNvSpPr txBox="1"/>
          <p:nvPr/>
        </p:nvSpPr>
        <p:spPr>
          <a:xfrm>
            <a:off x="1873250" y="2505670"/>
            <a:ext cx="844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Lorem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ipsum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dolor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sit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amet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,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consectetur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adipiscing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elit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.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Pellentesque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fermentum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sodales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dolor non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pharetra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.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Vestibulum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vel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mattis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ex, in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varius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urna.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Integer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laoreet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massa</a:t>
            </a:r>
            <a:r>
              <a:rPr lang="es-EC" b="0" i="0" dirty="0">
                <a:solidFill>
                  <a:srgbClr val="233A3F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233A3F"/>
                </a:solidFill>
                <a:effectLst/>
                <a:latin typeface="Libre Franklin" pitchFamily="2" charset="0"/>
              </a:rPr>
              <a:t>nisl</a:t>
            </a:r>
            <a:endParaRPr lang="es-EC" dirty="0">
              <a:solidFill>
                <a:srgbClr val="233A3F"/>
              </a:solidFill>
              <a:latin typeface="Libre Frankl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370A5A-298C-526D-D85B-68A2BE211758}"/>
              </a:ext>
            </a:extLst>
          </p:cNvPr>
          <p:cNvSpPr txBox="1"/>
          <p:nvPr/>
        </p:nvSpPr>
        <p:spPr>
          <a:xfrm>
            <a:off x="1873250" y="3834829"/>
            <a:ext cx="844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Lorem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ipsum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dolor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sit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amet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,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consectetur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adipiscing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elit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Pellentesque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fermentum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sodales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dolor non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pharetra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Vestibulum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vel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mattis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ex, in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varius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urna.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Integer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laoreet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massa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nisl</a:t>
            </a:r>
            <a:endParaRPr lang="es-EC" dirty="0">
              <a:latin typeface="Libre Franklin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B35C5DB-4833-F720-ADCC-A5B2ED753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5790" y="376777"/>
            <a:ext cx="781263" cy="3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A4619-EC4B-3CBF-72C8-321D2FABC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B442C15-46C3-8228-C4BA-8D5D2162B053}"/>
              </a:ext>
            </a:extLst>
          </p:cNvPr>
          <p:cNvSpPr txBox="1"/>
          <p:nvPr/>
        </p:nvSpPr>
        <p:spPr>
          <a:xfrm>
            <a:off x="1873250" y="3259265"/>
            <a:ext cx="844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Lorem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ipsum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dolor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sit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amet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,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consectetur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adipiscing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elit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Pellentesque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fermentum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sodales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dolor non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pharetra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Vestibulum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vel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mattis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ex, in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varius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urna.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Integer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laoreet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massa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nisl</a:t>
            </a:r>
            <a:endParaRPr lang="es-EC" dirty="0">
              <a:latin typeface="Libre Frankl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CC4739-7574-8CEF-EE6F-AB5E02A0D549}"/>
              </a:ext>
            </a:extLst>
          </p:cNvPr>
          <p:cNvSpPr txBox="1"/>
          <p:nvPr/>
        </p:nvSpPr>
        <p:spPr>
          <a:xfrm>
            <a:off x="1873250" y="4588424"/>
            <a:ext cx="844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Lorem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ipsum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dolor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sit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amet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,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consectetur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adipiscing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elit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Pellentesque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fermentum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sodales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dolor non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pharetra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.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Vestibulum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vel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mattis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ex, in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varius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urna.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Integer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laoreet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massa</a:t>
            </a:r>
            <a:r>
              <a:rPr lang="es-EC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Libre Franklin" pitchFamily="2" charset="0"/>
              </a:rPr>
              <a:t>nisl</a:t>
            </a:r>
            <a:endParaRPr lang="es-EC" dirty="0">
              <a:latin typeface="Libre Franklin" pitchFamily="2" charset="0"/>
            </a:endParaRPr>
          </a:p>
        </p:txBody>
      </p:sp>
      <p:pic>
        <p:nvPicPr>
          <p:cNvPr id="4" name="Imagen 3" descr="Grupo de personas sentadas en el pasto&#10;&#10;Descripción generada automáticamente">
            <a:extLst>
              <a:ext uri="{FF2B5EF4-FFF2-40B4-BE49-F238E27FC236}">
                <a16:creationId xmlns:a16="http://schemas.microsoft.com/office/drawing/2014/main" id="{9295E1D5-0F11-55A2-CD93-1E0CBF9254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224990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2DCCAD5A-AAB4-4E70-CE48-BEF057815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5790" y="6121633"/>
            <a:ext cx="781263" cy="3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6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89BD0-CE05-77C4-0AF7-F49F77AA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borrosa de una puerta&#10;&#10;El contenido generado por IA puede ser incorrecto.">
            <a:extLst>
              <a:ext uri="{FF2B5EF4-FFF2-40B4-BE49-F238E27FC236}">
                <a16:creationId xmlns:a16="http://schemas.microsoft.com/office/drawing/2014/main" id="{75920950-1D9D-7084-8F47-AAE2AD0A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057D6EAC-819A-E1A9-B2F7-2C22706BD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6973" y="3240992"/>
            <a:ext cx="8778055" cy="3760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C4769F-D373-DD82-DBFD-6858B868E884}"/>
              </a:ext>
            </a:extLst>
          </p:cNvPr>
          <p:cNvSpPr txBox="1"/>
          <p:nvPr/>
        </p:nvSpPr>
        <p:spPr>
          <a:xfrm>
            <a:off x="3889485" y="5709198"/>
            <a:ext cx="4413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spc="600" dirty="0">
                <a:solidFill>
                  <a:schemeClr val="bg1"/>
                </a:solidFill>
                <a:latin typeface="Libre Franklin Light" pitchFamily="2" charset="0"/>
              </a:rPr>
              <a:t>www</a:t>
            </a:r>
            <a:r>
              <a:rPr lang="es-ES" sz="1600" b="1" i="1" spc="600" dirty="0">
                <a:solidFill>
                  <a:schemeClr val="bg1"/>
                </a:solidFill>
                <a:latin typeface="Libre Franklin Light" pitchFamily="2" charset="0"/>
              </a:rPr>
              <a:t>.uhemisferios</a:t>
            </a:r>
            <a:r>
              <a:rPr lang="es-ES" sz="1600" spc="600" dirty="0">
                <a:solidFill>
                  <a:schemeClr val="bg1"/>
                </a:solidFill>
                <a:latin typeface="Libre Franklin Light" pitchFamily="2" charset="0"/>
              </a:rPr>
              <a:t>.edu.ec</a:t>
            </a:r>
            <a:endParaRPr lang="es-EC" sz="1600" spc="600" dirty="0">
              <a:solidFill>
                <a:schemeClr val="bg1"/>
              </a:solidFill>
              <a:latin typeface="Libre Frankli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06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384</Words>
  <Application>Microsoft Office PowerPoint</Application>
  <PresentationFormat>Panorámica</PresentationFormat>
  <Paragraphs>33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Aptos</vt:lpstr>
      <vt:lpstr>Aptos Display</vt:lpstr>
      <vt:lpstr>Arial</vt:lpstr>
      <vt:lpstr>Libre Franklin</vt:lpstr>
      <vt:lpstr>Libre Franklin Black</vt:lpstr>
      <vt:lpstr>Libre Franklin ExtraBold</vt:lpstr>
      <vt:lpstr>Libre Franklin Light</vt:lpstr>
      <vt:lpstr>Merriweather Light</vt:lpstr>
      <vt:lpstr>Roboto</vt:lpstr>
      <vt:lpstr>Roboto Black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José Malo</dc:creator>
  <cp:lastModifiedBy>José Malo</cp:lastModifiedBy>
  <cp:revision>54</cp:revision>
  <dcterms:created xsi:type="dcterms:W3CDTF">2025-01-09T14:38:09Z</dcterms:created>
  <dcterms:modified xsi:type="dcterms:W3CDTF">2026-01-15T14:49:25Z</dcterms:modified>
</cp:coreProperties>
</file>