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B40"/>
    <a:srgbClr val="F25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C745-4F6F-4EE4-B48D-2F8F8907F805}" type="datetimeFigureOut">
              <a:rPr lang="es-EC" smtClean="0"/>
              <a:t>9/1/2026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28C-80EE-496B-8EE9-9DD0DB29C6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131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C745-4F6F-4EE4-B48D-2F8F8907F805}" type="datetimeFigureOut">
              <a:rPr lang="es-EC" smtClean="0"/>
              <a:t>9/1/2026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28C-80EE-496B-8EE9-9DD0DB29C6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135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C745-4F6F-4EE4-B48D-2F8F8907F805}" type="datetimeFigureOut">
              <a:rPr lang="es-EC" smtClean="0"/>
              <a:t>9/1/2026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28C-80EE-496B-8EE9-9DD0DB29C6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253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C745-4F6F-4EE4-B48D-2F8F8907F805}" type="datetimeFigureOut">
              <a:rPr lang="es-EC" smtClean="0"/>
              <a:t>9/1/2026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28C-80EE-496B-8EE9-9DD0DB29C6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606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C745-4F6F-4EE4-B48D-2F8F8907F805}" type="datetimeFigureOut">
              <a:rPr lang="es-EC" smtClean="0"/>
              <a:t>9/1/2026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28C-80EE-496B-8EE9-9DD0DB29C6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900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C745-4F6F-4EE4-B48D-2F8F8907F805}" type="datetimeFigureOut">
              <a:rPr lang="es-EC" smtClean="0"/>
              <a:t>9/1/2026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28C-80EE-496B-8EE9-9DD0DB29C6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351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C745-4F6F-4EE4-B48D-2F8F8907F805}" type="datetimeFigureOut">
              <a:rPr lang="es-EC" smtClean="0"/>
              <a:t>9/1/2026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28C-80EE-496B-8EE9-9DD0DB29C6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96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C745-4F6F-4EE4-B48D-2F8F8907F805}" type="datetimeFigureOut">
              <a:rPr lang="es-EC" smtClean="0"/>
              <a:t>9/1/2026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28C-80EE-496B-8EE9-9DD0DB29C6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344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C745-4F6F-4EE4-B48D-2F8F8907F805}" type="datetimeFigureOut">
              <a:rPr lang="es-EC" smtClean="0"/>
              <a:t>9/1/2026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28C-80EE-496B-8EE9-9DD0DB29C6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6165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C745-4F6F-4EE4-B48D-2F8F8907F805}" type="datetimeFigureOut">
              <a:rPr lang="es-EC" smtClean="0"/>
              <a:t>9/1/2026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28C-80EE-496B-8EE9-9DD0DB29C6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809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C745-4F6F-4EE4-B48D-2F8F8907F805}" type="datetimeFigureOut">
              <a:rPr lang="es-EC" smtClean="0"/>
              <a:t>9/1/2026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128C-80EE-496B-8EE9-9DD0DB29C6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126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0C745-4F6F-4EE4-B48D-2F8F8907F805}" type="datetimeFigureOut">
              <a:rPr lang="es-EC" smtClean="0"/>
              <a:t>9/1/2026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5128C-80EE-496B-8EE9-9DD0DB29C63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791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D16383E1-6215-76A9-ED1A-5F2A85769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98D7096-3334-4D9E-8C82-10C2AB87A92F}"/>
              </a:ext>
            </a:extLst>
          </p:cNvPr>
          <p:cNvSpPr txBox="1"/>
          <p:nvPr/>
        </p:nvSpPr>
        <p:spPr>
          <a:xfrm>
            <a:off x="1447248" y="5862511"/>
            <a:ext cx="19896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900" b="1" dirty="0">
                <a:solidFill>
                  <a:srgbClr val="233B40"/>
                </a:solidFill>
                <a:latin typeface="Libre Franklin SemiBold" pitchFamily="2" charset="77"/>
              </a:rPr>
              <a:t>Diego Alejandro Jaramillo A., </a:t>
            </a:r>
            <a:r>
              <a:rPr lang="es-ES_tradnl" sz="900" b="1" dirty="0" err="1">
                <a:solidFill>
                  <a:srgbClr val="233B40"/>
                </a:solidFill>
                <a:latin typeface="Libre Franklin SemiBold" pitchFamily="2" charset="77"/>
              </a:rPr>
              <a:t>Phd</a:t>
            </a:r>
            <a:endParaRPr lang="es-EC" sz="900" b="1" dirty="0">
              <a:solidFill>
                <a:srgbClr val="233B40"/>
              </a:solidFill>
              <a:latin typeface="Libre Franklin SemiBold" pitchFamily="2" charset="77"/>
            </a:endParaRPr>
          </a:p>
          <a:p>
            <a:pPr algn="ctr"/>
            <a:r>
              <a:rPr lang="es-ES_tradnl" sz="900" dirty="0">
                <a:solidFill>
                  <a:srgbClr val="F25F2E"/>
                </a:solidFill>
                <a:latin typeface="Libre Franklin" pitchFamily="2" charset="77"/>
              </a:rPr>
              <a:t>Rector</a:t>
            </a:r>
          </a:p>
          <a:p>
            <a:pPr algn="ctr"/>
            <a:r>
              <a:rPr lang="es-ES_tradnl" sz="900" dirty="0">
                <a:solidFill>
                  <a:srgbClr val="F25F2E"/>
                </a:solidFill>
                <a:latin typeface="Libre Franklin" pitchFamily="2" charset="77"/>
              </a:rPr>
              <a:t>Universidad Hemisferios</a:t>
            </a:r>
            <a:endParaRPr lang="es-EC" sz="900" dirty="0">
              <a:solidFill>
                <a:srgbClr val="F25F2E"/>
              </a:solidFill>
              <a:latin typeface="Libre Franklin" pitchFamily="2" charset="77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440AB14-C232-4261-922B-689105F75319}"/>
              </a:ext>
            </a:extLst>
          </p:cNvPr>
          <p:cNvCxnSpPr>
            <a:cxnSpLocks/>
          </p:cNvCxnSpPr>
          <p:nvPr/>
        </p:nvCxnSpPr>
        <p:spPr>
          <a:xfrm>
            <a:off x="1449834" y="5826883"/>
            <a:ext cx="19727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C552800-5EEA-4277-9D37-AACEA0767133}"/>
              </a:ext>
            </a:extLst>
          </p:cNvPr>
          <p:cNvSpPr txBox="1"/>
          <p:nvPr/>
        </p:nvSpPr>
        <p:spPr>
          <a:xfrm>
            <a:off x="6672559" y="5862511"/>
            <a:ext cx="16113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>
                <a:solidFill>
                  <a:srgbClr val="233B40"/>
                </a:solidFill>
                <a:latin typeface="Libre Franklin SemiBold" pitchFamily="2" charset="77"/>
              </a:rPr>
              <a:t>Liliana Ospina</a:t>
            </a:r>
            <a:endParaRPr lang="es-EC" sz="900" b="1" dirty="0">
              <a:solidFill>
                <a:srgbClr val="233B40"/>
              </a:solidFill>
              <a:latin typeface="Libre Franklin SemiBold" pitchFamily="2" charset="77"/>
            </a:endParaRPr>
          </a:p>
          <a:p>
            <a:pPr algn="ctr"/>
            <a:r>
              <a:rPr lang="es-ES_tradnl" sz="900" dirty="0">
                <a:solidFill>
                  <a:srgbClr val="F25F2E"/>
                </a:solidFill>
                <a:latin typeface="Libre Franklin" pitchFamily="2" charset="77"/>
              </a:rPr>
              <a:t>Vicerrectora</a:t>
            </a:r>
          </a:p>
          <a:p>
            <a:pPr algn="ctr"/>
            <a:r>
              <a:rPr lang="es-ES_tradnl" sz="900" dirty="0">
                <a:solidFill>
                  <a:srgbClr val="F25F2E"/>
                </a:solidFill>
                <a:latin typeface="Libre Franklin" pitchFamily="2" charset="77"/>
              </a:rPr>
              <a:t>Universidad de La Sabana</a:t>
            </a:r>
            <a:endParaRPr lang="es-EC" sz="900" dirty="0">
              <a:solidFill>
                <a:srgbClr val="F25F2E"/>
              </a:solidFill>
              <a:latin typeface="Libre Franklin" pitchFamily="2" charset="77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9A37A7E-3516-49FF-B82D-391FCF7C8937}"/>
              </a:ext>
            </a:extLst>
          </p:cNvPr>
          <p:cNvCxnSpPr>
            <a:cxnSpLocks/>
          </p:cNvCxnSpPr>
          <p:nvPr/>
        </p:nvCxnSpPr>
        <p:spPr>
          <a:xfrm>
            <a:off x="6485992" y="5826883"/>
            <a:ext cx="19727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338347-66D5-439F-AC3C-AD548931ED33}"/>
              </a:ext>
            </a:extLst>
          </p:cNvPr>
          <p:cNvSpPr txBox="1"/>
          <p:nvPr/>
        </p:nvSpPr>
        <p:spPr>
          <a:xfrm>
            <a:off x="970368" y="1387627"/>
            <a:ext cx="7965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Libre Franklin SemiBold" pitchFamily="2" charset="77"/>
              </a:defRPr>
            </a:lvl1pPr>
          </a:lstStyle>
          <a:p>
            <a:r>
              <a:rPr lang="es-ES" dirty="0">
                <a:solidFill>
                  <a:srgbClr val="F25F2E"/>
                </a:solidFill>
              </a:rPr>
              <a:t>otorgado a: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45B4A2-E659-4DA4-8327-A5FC4AC9CAC0}"/>
              </a:ext>
            </a:extLst>
          </p:cNvPr>
          <p:cNvSpPr txBox="1"/>
          <p:nvPr/>
        </p:nvSpPr>
        <p:spPr>
          <a:xfrm>
            <a:off x="2394207" y="4107976"/>
            <a:ext cx="5117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rgbClr val="233B40"/>
                </a:solidFill>
                <a:latin typeface="Libre Franklin" pitchFamily="2" charset="0"/>
              </a:rPr>
              <a:t>Quito D.M., 21 de septiembre de 2022.</a:t>
            </a:r>
            <a:endParaRPr lang="es-EC" sz="1100" dirty="0">
              <a:solidFill>
                <a:srgbClr val="233B40"/>
              </a:solidFill>
              <a:latin typeface="Libre Franklin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B02539-6DFB-4C3C-A2DA-76D997E28105}"/>
              </a:ext>
            </a:extLst>
          </p:cNvPr>
          <p:cNvSpPr txBox="1"/>
          <p:nvPr/>
        </p:nvSpPr>
        <p:spPr>
          <a:xfrm>
            <a:off x="2910621" y="1949901"/>
            <a:ext cx="4092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25F2E"/>
                </a:solidFill>
                <a:latin typeface="Libre Franklin" pitchFamily="2" charset="77"/>
              </a:rPr>
              <a:t>K</a:t>
            </a:r>
            <a:r>
              <a:rPr lang="es-EC" sz="4400" b="1" dirty="0" err="1">
                <a:solidFill>
                  <a:srgbClr val="F25F2E"/>
                </a:solidFill>
                <a:latin typeface="Libre Franklin" pitchFamily="2" charset="77"/>
              </a:rPr>
              <a:t>arina</a:t>
            </a:r>
            <a:r>
              <a:rPr lang="es-EC" sz="4400" b="1" dirty="0">
                <a:solidFill>
                  <a:srgbClr val="F25F2E"/>
                </a:solidFill>
                <a:latin typeface="Libre Franklin" pitchFamily="2" charset="77"/>
              </a:rPr>
              <a:t> Chávez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C1F3E95-8A18-B962-9CC0-497DB2B11411}"/>
              </a:ext>
            </a:extLst>
          </p:cNvPr>
          <p:cNvSpPr txBox="1"/>
          <p:nvPr/>
        </p:nvSpPr>
        <p:spPr>
          <a:xfrm>
            <a:off x="2872141" y="576105"/>
            <a:ext cx="4161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3600" spc="600" dirty="0">
                <a:solidFill>
                  <a:srgbClr val="233B40"/>
                </a:solidFill>
                <a:latin typeface="Libre Franklin" pitchFamily="2" charset="0"/>
              </a:rPr>
              <a:t>CERTIFICADO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75AE279-CB6B-4471-A817-2E784AF7ADFF}"/>
              </a:ext>
            </a:extLst>
          </p:cNvPr>
          <p:cNvSpPr txBox="1"/>
          <p:nvPr/>
        </p:nvSpPr>
        <p:spPr>
          <a:xfrm>
            <a:off x="2473499" y="2788070"/>
            <a:ext cx="4959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Libre Franklin SemiBold" pitchFamily="2" charset="77"/>
              </a:defRPr>
            </a:lvl1pPr>
          </a:lstStyle>
          <a:p>
            <a:pPr algn="just"/>
            <a:r>
              <a:rPr lang="es-ES" sz="1200" dirty="0">
                <a:solidFill>
                  <a:srgbClr val="233B40"/>
                </a:solidFill>
                <a:latin typeface="Libre Franklin Medium" pitchFamily="2" charset="0"/>
              </a:rPr>
              <a:t>Por haber participado en las charlas de </a:t>
            </a:r>
            <a:r>
              <a:rPr lang="es-ES" sz="1200" b="1" dirty="0">
                <a:solidFill>
                  <a:srgbClr val="233B40"/>
                </a:solidFill>
                <a:latin typeface="Libre Franklin Medium" pitchFamily="2" charset="0"/>
              </a:rPr>
              <a:t>Inspiración e Identidad, Implicaciones de la Identidad Cristiana de la UHE en la Unidad y el Gobierno Colegial de las Jornadas de Cultura y Espíritu Institucional</a:t>
            </a:r>
            <a:r>
              <a:rPr lang="es-ES" sz="1200" dirty="0">
                <a:solidFill>
                  <a:srgbClr val="233B40"/>
                </a:solidFill>
                <a:latin typeface="Libre Franklin Medium" pitchFamily="2" charset="0"/>
              </a:rPr>
              <a:t>, desarrolladas desde el 19 al 21 de septiembre, con una duración de 9 horas académicas.</a:t>
            </a:r>
          </a:p>
        </p:txBody>
      </p:sp>
      <p:pic>
        <p:nvPicPr>
          <p:cNvPr id="5" name="Imagen 4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A9C881CB-CD8D-A859-94C3-79D0F2CE3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86" y="4806735"/>
            <a:ext cx="1468827" cy="15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5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366A5-FE99-C555-3B0E-4290E508E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El contenido generado por IA puede ser incorrecto.">
            <a:extLst>
              <a:ext uri="{FF2B5EF4-FFF2-40B4-BE49-F238E27FC236}">
                <a16:creationId xmlns:a16="http://schemas.microsoft.com/office/drawing/2014/main" id="{D7D7A38C-A6AB-4E79-D6F2-6EBC748B8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09B1E4F-8FBD-0D3E-5DB7-514A054B60FC}"/>
              </a:ext>
            </a:extLst>
          </p:cNvPr>
          <p:cNvSpPr txBox="1"/>
          <p:nvPr/>
        </p:nvSpPr>
        <p:spPr>
          <a:xfrm>
            <a:off x="970370" y="1540701"/>
            <a:ext cx="7965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Libre Franklin SemiBold" pitchFamily="2" charset="77"/>
              </a:defRPr>
            </a:lvl1pPr>
          </a:lstStyle>
          <a:p>
            <a:r>
              <a:rPr lang="es-ES" dirty="0">
                <a:solidFill>
                  <a:srgbClr val="F25F2E"/>
                </a:solidFill>
              </a:rPr>
              <a:t>otorgado a: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25552E-A989-0D72-1EA5-4EEEAEAF59E5}"/>
              </a:ext>
            </a:extLst>
          </p:cNvPr>
          <p:cNvSpPr txBox="1"/>
          <p:nvPr/>
        </p:nvSpPr>
        <p:spPr>
          <a:xfrm>
            <a:off x="2394207" y="4223814"/>
            <a:ext cx="5117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rgbClr val="233B40"/>
                </a:solidFill>
                <a:latin typeface="Libre Franklin" pitchFamily="2" charset="0"/>
              </a:rPr>
              <a:t>Quito D.M., 21 de septiembre de 2022.</a:t>
            </a:r>
            <a:endParaRPr lang="es-EC" sz="1100" dirty="0">
              <a:solidFill>
                <a:srgbClr val="233B40"/>
              </a:solidFill>
              <a:latin typeface="Libre Franklin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7D81042-E1B2-24A7-C0E3-BA04130B30C6}"/>
              </a:ext>
            </a:extLst>
          </p:cNvPr>
          <p:cNvSpPr txBox="1"/>
          <p:nvPr/>
        </p:nvSpPr>
        <p:spPr>
          <a:xfrm>
            <a:off x="2906606" y="2122675"/>
            <a:ext cx="4092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i="1" dirty="0">
                <a:solidFill>
                  <a:srgbClr val="F25F2E"/>
                </a:solidFill>
                <a:latin typeface="Libre Franklin" pitchFamily="2" charset="77"/>
              </a:rPr>
              <a:t>K</a:t>
            </a:r>
            <a:r>
              <a:rPr lang="es-EC" sz="4400" b="1" i="1" dirty="0" err="1">
                <a:solidFill>
                  <a:srgbClr val="F25F2E"/>
                </a:solidFill>
                <a:latin typeface="Libre Franklin" pitchFamily="2" charset="77"/>
              </a:rPr>
              <a:t>arina</a:t>
            </a:r>
            <a:r>
              <a:rPr lang="es-EC" sz="4400" b="1" i="1" dirty="0">
                <a:solidFill>
                  <a:srgbClr val="F25F2E"/>
                </a:solidFill>
                <a:latin typeface="Libre Franklin" pitchFamily="2" charset="77"/>
              </a:rPr>
              <a:t> Chávez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40E05DA-27B5-F0C8-5E22-C1F429ACB7C7}"/>
              </a:ext>
            </a:extLst>
          </p:cNvPr>
          <p:cNvSpPr txBox="1"/>
          <p:nvPr/>
        </p:nvSpPr>
        <p:spPr>
          <a:xfrm>
            <a:off x="2625279" y="910073"/>
            <a:ext cx="4655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4000" b="1" spc="600" dirty="0">
                <a:solidFill>
                  <a:srgbClr val="233B40"/>
                </a:solidFill>
                <a:latin typeface="Libre Franklin" pitchFamily="2" charset="0"/>
              </a:rPr>
              <a:t>CERTIFICADO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08127C5-DD48-8ACF-53CC-2723CD9AC070}"/>
              </a:ext>
            </a:extLst>
          </p:cNvPr>
          <p:cNvSpPr txBox="1"/>
          <p:nvPr/>
        </p:nvSpPr>
        <p:spPr>
          <a:xfrm>
            <a:off x="1786855" y="3190870"/>
            <a:ext cx="654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Libre Franklin SemiBold" pitchFamily="2" charset="77"/>
              </a:defRPr>
            </a:lvl1pPr>
          </a:lstStyle>
          <a:p>
            <a:pPr algn="just"/>
            <a:r>
              <a:rPr lang="es-ES" sz="1200" dirty="0">
                <a:solidFill>
                  <a:srgbClr val="233B40"/>
                </a:solidFill>
                <a:latin typeface="Libre Franklin Medium" pitchFamily="2" charset="0"/>
              </a:rPr>
              <a:t>Por haber participado en las charlas de </a:t>
            </a:r>
            <a:r>
              <a:rPr lang="es-ES" sz="1200" b="1" dirty="0">
                <a:solidFill>
                  <a:srgbClr val="233B40"/>
                </a:solidFill>
                <a:latin typeface="Libre Franklin Medium" pitchFamily="2" charset="0"/>
              </a:rPr>
              <a:t>Inspiración e Identidad, Implicaciones de la Identidad Cristiana de la UHE en la Unidad y el Gobierno Colegial de las Jornadas de Cultura y Espíritu Institucional</a:t>
            </a:r>
            <a:r>
              <a:rPr lang="es-ES" sz="1200" dirty="0">
                <a:solidFill>
                  <a:srgbClr val="233B40"/>
                </a:solidFill>
                <a:latin typeface="Libre Franklin Medium" pitchFamily="2" charset="0"/>
              </a:rPr>
              <a:t>, desarrolladas desde el 19 al 21 de septiembre, con una duración de 9 horas académicas.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435B3EE-048C-3E0D-C5A4-E400555ABFFC}"/>
              </a:ext>
            </a:extLst>
          </p:cNvPr>
          <p:cNvCxnSpPr>
            <a:cxnSpLocks/>
          </p:cNvCxnSpPr>
          <p:nvPr/>
        </p:nvCxnSpPr>
        <p:spPr>
          <a:xfrm>
            <a:off x="1019355" y="2981054"/>
            <a:ext cx="7867291" cy="0"/>
          </a:xfrm>
          <a:prstGeom prst="line">
            <a:avLst/>
          </a:prstGeom>
          <a:ln w="28575">
            <a:solidFill>
              <a:srgbClr val="F25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925057F-747B-DB92-1F37-1258A9443203}"/>
              </a:ext>
            </a:extLst>
          </p:cNvPr>
          <p:cNvGrpSpPr/>
          <p:nvPr/>
        </p:nvGrpSpPr>
        <p:grpSpPr>
          <a:xfrm>
            <a:off x="1447248" y="5343803"/>
            <a:ext cx="7011504" cy="543459"/>
            <a:chOff x="1447248" y="5826883"/>
            <a:chExt cx="7011504" cy="543459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4F722736-CA96-974D-CB81-30418662C855}"/>
                </a:ext>
              </a:extLst>
            </p:cNvPr>
            <p:cNvSpPr txBox="1"/>
            <p:nvPr/>
          </p:nvSpPr>
          <p:spPr>
            <a:xfrm>
              <a:off x="1447248" y="5862511"/>
              <a:ext cx="198964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_tradnl" sz="900" b="1" dirty="0">
                  <a:solidFill>
                    <a:srgbClr val="233B40"/>
                  </a:solidFill>
                  <a:latin typeface="Libre Franklin SemiBold" pitchFamily="2" charset="77"/>
                </a:rPr>
                <a:t>Diego Alejandro Jaramillo A., </a:t>
              </a:r>
              <a:r>
                <a:rPr lang="es-ES_tradnl" sz="900" b="1" dirty="0" err="1">
                  <a:solidFill>
                    <a:srgbClr val="233B40"/>
                  </a:solidFill>
                  <a:latin typeface="Libre Franklin SemiBold" pitchFamily="2" charset="77"/>
                </a:rPr>
                <a:t>Phd</a:t>
              </a:r>
              <a:endParaRPr lang="es-EC" sz="900" b="1" dirty="0">
                <a:solidFill>
                  <a:srgbClr val="233B40"/>
                </a:solidFill>
                <a:latin typeface="Libre Franklin SemiBold" pitchFamily="2" charset="77"/>
              </a:endParaRPr>
            </a:p>
            <a:p>
              <a:pPr algn="ctr"/>
              <a:r>
                <a:rPr lang="es-ES_tradnl" sz="900" dirty="0">
                  <a:solidFill>
                    <a:srgbClr val="F25F2E"/>
                  </a:solidFill>
                  <a:latin typeface="Libre Franklin" pitchFamily="2" charset="77"/>
                </a:rPr>
                <a:t>Rector</a:t>
              </a:r>
            </a:p>
            <a:p>
              <a:pPr algn="ctr"/>
              <a:r>
                <a:rPr lang="es-ES_tradnl" sz="900" dirty="0">
                  <a:solidFill>
                    <a:srgbClr val="F25F2E"/>
                  </a:solidFill>
                  <a:latin typeface="Libre Franklin" pitchFamily="2" charset="77"/>
                </a:rPr>
                <a:t>Universidad Hemisferios</a:t>
              </a:r>
              <a:endParaRPr lang="es-EC" sz="900" dirty="0">
                <a:solidFill>
                  <a:srgbClr val="F25F2E"/>
                </a:solidFill>
                <a:latin typeface="Libre Franklin" pitchFamily="2" charset="77"/>
              </a:endParaRPr>
            </a:p>
          </p:txBody>
        </p: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D48E2046-4F05-C1A4-60AF-5038603CD2A3}"/>
                </a:ext>
              </a:extLst>
            </p:cNvPr>
            <p:cNvCxnSpPr>
              <a:cxnSpLocks/>
            </p:cNvCxnSpPr>
            <p:nvPr/>
          </p:nvCxnSpPr>
          <p:spPr>
            <a:xfrm>
              <a:off x="1449834" y="5826883"/>
              <a:ext cx="1972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D2BCA00F-6EF4-357A-EDE8-E8F4CAC0E5B3}"/>
                </a:ext>
              </a:extLst>
            </p:cNvPr>
            <p:cNvSpPr txBox="1"/>
            <p:nvPr/>
          </p:nvSpPr>
          <p:spPr>
            <a:xfrm>
              <a:off x="6672559" y="5862511"/>
              <a:ext cx="161133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900" b="1" dirty="0">
                  <a:solidFill>
                    <a:srgbClr val="233B40"/>
                  </a:solidFill>
                  <a:latin typeface="Libre Franklin SemiBold" pitchFamily="2" charset="77"/>
                </a:rPr>
                <a:t>Liliana Ospina</a:t>
              </a:r>
              <a:endParaRPr lang="es-EC" sz="900" b="1" dirty="0">
                <a:solidFill>
                  <a:srgbClr val="233B40"/>
                </a:solidFill>
                <a:latin typeface="Libre Franklin SemiBold" pitchFamily="2" charset="77"/>
              </a:endParaRPr>
            </a:p>
            <a:p>
              <a:pPr algn="ctr"/>
              <a:r>
                <a:rPr lang="es-ES_tradnl" sz="900" dirty="0">
                  <a:solidFill>
                    <a:srgbClr val="F25F2E"/>
                  </a:solidFill>
                  <a:latin typeface="Libre Franklin" pitchFamily="2" charset="77"/>
                </a:rPr>
                <a:t>Vicerrectora</a:t>
              </a:r>
            </a:p>
            <a:p>
              <a:pPr algn="ctr"/>
              <a:r>
                <a:rPr lang="es-ES_tradnl" sz="900" dirty="0">
                  <a:solidFill>
                    <a:srgbClr val="F25F2E"/>
                  </a:solidFill>
                  <a:latin typeface="Libre Franklin" pitchFamily="2" charset="77"/>
                </a:rPr>
                <a:t>Universidad de La Sabana</a:t>
              </a:r>
              <a:endParaRPr lang="es-EC" sz="900" dirty="0">
                <a:solidFill>
                  <a:srgbClr val="F25F2E"/>
                </a:solidFill>
                <a:latin typeface="Libre Franklin" pitchFamily="2" charset="77"/>
              </a:endParaRP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6BB2315A-A149-0188-74FD-DD78D5ADC40F}"/>
                </a:ext>
              </a:extLst>
            </p:cNvPr>
            <p:cNvCxnSpPr>
              <a:cxnSpLocks/>
            </p:cNvCxnSpPr>
            <p:nvPr/>
          </p:nvCxnSpPr>
          <p:spPr>
            <a:xfrm>
              <a:off x="6485992" y="5826883"/>
              <a:ext cx="19727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Imagen 22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667D481B-242E-AE4C-CC7A-B07E0D88A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86" y="4823987"/>
            <a:ext cx="1468827" cy="152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18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172</Words>
  <Application>Microsoft Office PowerPoint</Application>
  <PresentationFormat>A4 (210 x 297 mm)</PresentationFormat>
  <Paragraphs>22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Libre Franklin</vt:lpstr>
      <vt:lpstr>Libre Franklin Medium</vt:lpstr>
      <vt:lpstr>Libre Franklin SemiBold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Malo</dc:creator>
  <cp:lastModifiedBy>José Malo</cp:lastModifiedBy>
  <cp:revision>22</cp:revision>
  <dcterms:created xsi:type="dcterms:W3CDTF">2022-01-26T21:29:04Z</dcterms:created>
  <dcterms:modified xsi:type="dcterms:W3CDTF">2026-01-09T20:54:08Z</dcterms:modified>
</cp:coreProperties>
</file>